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57" r:id="rId2"/>
    <p:sldId id="262" r:id="rId3"/>
    <p:sldId id="263" r:id="rId4"/>
    <p:sldId id="264" r:id="rId5"/>
    <p:sldId id="265" r:id="rId6"/>
    <p:sldId id="266" r:id="rId7"/>
    <p:sldId id="267" r:id="rId8"/>
    <p:sldId id="268" r:id="rId9"/>
    <p:sldId id="269"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FE2A58-0EC5-FAC9-BD98-42F31BC1A863}" v="211" dt="2023-11-28T07:57:04.625"/>
    <p1510:client id="{E8FE1206-1005-5348-A331-4D41EE377F06}" v="424" dt="2023-11-28T09:28:27.458"/>
    <p1510:client id="{ED7BD0E4-A071-F74F-8215-5BED16E675D9}" v="14" dt="2023-11-28T00:49:15.0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zabeth Dawson" userId="816b058d-aa72-4a78-9d5b-2729ae162b77" providerId="ADAL" clId="{ED7BD0E4-A071-F74F-8215-5BED16E675D9}"/>
    <pc:docChg chg="undo redo custSel addSld delSld modSld sldOrd">
      <pc:chgData name="Elizabeth Dawson" userId="816b058d-aa72-4a78-9d5b-2729ae162b77" providerId="ADAL" clId="{ED7BD0E4-A071-F74F-8215-5BED16E675D9}" dt="2023-11-28T00:50:27.727" v="483" actId="947"/>
      <pc:docMkLst>
        <pc:docMk/>
      </pc:docMkLst>
      <pc:sldChg chg="modSp mod">
        <pc:chgData name="Elizabeth Dawson" userId="816b058d-aa72-4a78-9d5b-2729ae162b77" providerId="ADAL" clId="{ED7BD0E4-A071-F74F-8215-5BED16E675D9}" dt="2023-11-27T23:37:50.783" v="65" actId="20577"/>
        <pc:sldMkLst>
          <pc:docMk/>
          <pc:sldMk cId="2080050763" sldId="257"/>
        </pc:sldMkLst>
        <pc:spChg chg="mod">
          <ac:chgData name="Elizabeth Dawson" userId="816b058d-aa72-4a78-9d5b-2729ae162b77" providerId="ADAL" clId="{ED7BD0E4-A071-F74F-8215-5BED16E675D9}" dt="2023-11-27T23:37:50.783" v="65" actId="20577"/>
          <ac:spMkLst>
            <pc:docMk/>
            <pc:sldMk cId="2080050763" sldId="257"/>
            <ac:spMk id="10" creationId="{739A6524-7226-B343-B160-90198A4D3F6D}"/>
          </ac:spMkLst>
        </pc:spChg>
      </pc:sldChg>
      <pc:sldChg chg="add del">
        <pc:chgData name="Elizabeth Dawson" userId="816b058d-aa72-4a78-9d5b-2729ae162b77" providerId="ADAL" clId="{ED7BD0E4-A071-F74F-8215-5BED16E675D9}" dt="2023-11-27T23:24:11.177" v="1" actId="2696"/>
        <pc:sldMkLst>
          <pc:docMk/>
          <pc:sldMk cId="2489969116" sldId="258"/>
        </pc:sldMkLst>
      </pc:sldChg>
      <pc:sldChg chg="addSp delSp modSp add mod setBg">
        <pc:chgData name="Elizabeth Dawson" userId="816b058d-aa72-4a78-9d5b-2729ae162b77" providerId="ADAL" clId="{ED7BD0E4-A071-F74F-8215-5BED16E675D9}" dt="2023-11-28T00:18:05.566" v="124" actId="947"/>
        <pc:sldMkLst>
          <pc:docMk/>
          <pc:sldMk cId="3976715817" sldId="262"/>
        </pc:sldMkLst>
        <pc:spChg chg="add mod">
          <ac:chgData name="Elizabeth Dawson" userId="816b058d-aa72-4a78-9d5b-2729ae162b77" providerId="ADAL" clId="{ED7BD0E4-A071-F74F-8215-5BED16E675D9}" dt="2023-11-28T00:18:05.566" v="124" actId="947"/>
          <ac:spMkLst>
            <pc:docMk/>
            <pc:sldMk cId="3976715817" sldId="262"/>
            <ac:spMk id="3" creationId="{52DF36B0-79F2-2075-B5FE-28AC101F2851}"/>
          </ac:spMkLst>
        </pc:spChg>
        <pc:spChg chg="mod">
          <ac:chgData name="Elizabeth Dawson" userId="816b058d-aa72-4a78-9d5b-2729ae162b77" providerId="ADAL" clId="{ED7BD0E4-A071-F74F-8215-5BED16E675D9}" dt="2023-11-27T23:45:45.638" v="118" actId="20577"/>
          <ac:spMkLst>
            <pc:docMk/>
            <pc:sldMk cId="3976715817" sldId="262"/>
            <ac:spMk id="6" creationId="{C8C39611-908E-0448-B43C-7B480C87B6E0}"/>
          </ac:spMkLst>
        </pc:spChg>
        <pc:spChg chg="add del mod">
          <ac:chgData name="Elizabeth Dawson" userId="816b058d-aa72-4a78-9d5b-2729ae162b77" providerId="ADAL" clId="{ED7BD0E4-A071-F74F-8215-5BED16E675D9}" dt="2023-11-27T23:41:31.197" v="78" actId="478"/>
          <ac:spMkLst>
            <pc:docMk/>
            <pc:sldMk cId="3976715817" sldId="262"/>
            <ac:spMk id="7" creationId="{E7A8799C-F207-05D6-3FE2-166B3572CD2D}"/>
          </ac:spMkLst>
        </pc:spChg>
        <pc:spChg chg="add mod">
          <ac:chgData name="Elizabeth Dawson" userId="816b058d-aa72-4a78-9d5b-2729ae162b77" providerId="ADAL" clId="{ED7BD0E4-A071-F74F-8215-5BED16E675D9}" dt="2023-11-27T23:46:23.803" v="120" actId="1076"/>
          <ac:spMkLst>
            <pc:docMk/>
            <pc:sldMk cId="3976715817" sldId="262"/>
            <ac:spMk id="9" creationId="{51015F2F-0457-1445-F743-650EACFAA94D}"/>
          </ac:spMkLst>
        </pc:spChg>
      </pc:sldChg>
      <pc:sldChg chg="add del setBg">
        <pc:chgData name="Elizabeth Dawson" userId="816b058d-aa72-4a78-9d5b-2729ae162b77" providerId="ADAL" clId="{ED7BD0E4-A071-F74F-8215-5BED16E675D9}" dt="2023-11-27T23:24:26.087" v="5" actId="2696"/>
        <pc:sldMkLst>
          <pc:docMk/>
          <pc:sldMk cId="868222345" sldId="263"/>
        </pc:sldMkLst>
      </pc:sldChg>
      <pc:sldChg chg="addSp delSp modSp add mod ord">
        <pc:chgData name="Elizabeth Dawson" userId="816b058d-aa72-4a78-9d5b-2729ae162b77" providerId="ADAL" clId="{ED7BD0E4-A071-F74F-8215-5BED16E675D9}" dt="2023-11-28T00:34:58.646" v="370" actId="14826"/>
        <pc:sldMkLst>
          <pc:docMk/>
          <pc:sldMk cId="1644096452" sldId="263"/>
        </pc:sldMkLst>
        <pc:spChg chg="add del mod">
          <ac:chgData name="Elizabeth Dawson" userId="816b058d-aa72-4a78-9d5b-2729ae162b77" providerId="ADAL" clId="{ED7BD0E4-A071-F74F-8215-5BED16E675D9}" dt="2023-11-28T00:30:17.269" v="311" actId="478"/>
          <ac:spMkLst>
            <pc:docMk/>
            <pc:sldMk cId="1644096452" sldId="263"/>
            <ac:spMk id="2" creationId="{203FE0D5-729B-EC0E-754C-9ABAB1F7F0C2}"/>
          </ac:spMkLst>
        </pc:spChg>
        <pc:spChg chg="mod">
          <ac:chgData name="Elizabeth Dawson" userId="816b058d-aa72-4a78-9d5b-2729ae162b77" providerId="ADAL" clId="{ED7BD0E4-A071-F74F-8215-5BED16E675D9}" dt="2023-11-28T00:30:06.148" v="309" actId="1076"/>
          <ac:spMkLst>
            <pc:docMk/>
            <pc:sldMk cId="1644096452" sldId="263"/>
            <ac:spMk id="10" creationId="{739A6524-7226-B343-B160-90198A4D3F6D}"/>
          </ac:spMkLst>
        </pc:spChg>
        <pc:picChg chg="mod">
          <ac:chgData name="Elizabeth Dawson" userId="816b058d-aa72-4a78-9d5b-2729ae162b77" providerId="ADAL" clId="{ED7BD0E4-A071-F74F-8215-5BED16E675D9}" dt="2023-11-28T00:34:58.646" v="370" actId="14826"/>
          <ac:picMkLst>
            <pc:docMk/>
            <pc:sldMk cId="1644096452" sldId="263"/>
            <ac:picMk id="6" creationId="{77C92AD8-CB4D-6345-B569-A22B0A4AEDB1}"/>
          </ac:picMkLst>
        </pc:picChg>
      </pc:sldChg>
      <pc:sldChg chg="addSp delSp modSp add del mod">
        <pc:chgData name="Elizabeth Dawson" userId="816b058d-aa72-4a78-9d5b-2729ae162b77" providerId="ADAL" clId="{ED7BD0E4-A071-F74F-8215-5BED16E675D9}" dt="2023-11-28T00:30:05.764" v="308"/>
        <pc:sldMkLst>
          <pc:docMk/>
          <pc:sldMk cId="2151643616" sldId="264"/>
        </pc:sldMkLst>
        <pc:spChg chg="add del mod">
          <ac:chgData name="Elizabeth Dawson" userId="816b058d-aa72-4a78-9d5b-2729ae162b77" providerId="ADAL" clId="{ED7BD0E4-A071-F74F-8215-5BED16E675D9}" dt="2023-11-28T00:30:04.558" v="303" actId="20577"/>
          <ac:spMkLst>
            <pc:docMk/>
            <pc:sldMk cId="2151643616" sldId="264"/>
            <ac:spMk id="10" creationId="{68ABB6AB-8ADA-7447-B3E0-28C9F837C076}"/>
          </ac:spMkLst>
        </pc:spChg>
        <pc:picChg chg="mod">
          <ac:chgData name="Elizabeth Dawson" userId="816b058d-aa72-4a78-9d5b-2729ae162b77" providerId="ADAL" clId="{ED7BD0E4-A071-F74F-8215-5BED16E675D9}" dt="2023-11-28T00:30:04.064" v="301" actId="1076"/>
          <ac:picMkLst>
            <pc:docMk/>
            <pc:sldMk cId="2151643616" sldId="264"/>
            <ac:picMk id="3" creationId="{93626C56-FDEF-914B-8EDB-1D58D7EE2565}"/>
          </ac:picMkLst>
        </pc:picChg>
        <pc:picChg chg="mod">
          <ac:chgData name="Elizabeth Dawson" userId="816b058d-aa72-4a78-9d5b-2729ae162b77" providerId="ADAL" clId="{ED7BD0E4-A071-F74F-8215-5BED16E675D9}" dt="2023-11-28T00:30:03.564" v="300" actId="1076"/>
          <ac:picMkLst>
            <pc:docMk/>
            <pc:sldMk cId="2151643616" sldId="264"/>
            <ac:picMk id="5" creationId="{092035BB-57F9-644F-A3DB-E57E39036868}"/>
          </ac:picMkLst>
        </pc:picChg>
        <pc:picChg chg="mod">
          <ac:chgData name="Elizabeth Dawson" userId="816b058d-aa72-4a78-9d5b-2729ae162b77" providerId="ADAL" clId="{ED7BD0E4-A071-F74F-8215-5BED16E675D9}" dt="2023-11-28T00:30:02.924" v="299" actId="1076"/>
          <ac:picMkLst>
            <pc:docMk/>
            <pc:sldMk cId="2151643616" sldId="264"/>
            <ac:picMk id="7" creationId="{BBFE877C-0EE4-AA4F-8715-385AF0DCF4F5}"/>
          </ac:picMkLst>
        </pc:picChg>
        <pc:picChg chg="mod">
          <ac:chgData name="Elizabeth Dawson" userId="816b058d-aa72-4a78-9d5b-2729ae162b77" providerId="ADAL" clId="{ED7BD0E4-A071-F74F-8215-5BED16E675D9}" dt="2023-11-28T00:30:05.532" v="307" actId="14826"/>
          <ac:picMkLst>
            <pc:docMk/>
            <pc:sldMk cId="2151643616" sldId="264"/>
            <ac:picMk id="8" creationId="{3F437B60-A338-6F42-97AB-EB9CFF2E9B3B}"/>
          </ac:picMkLst>
        </pc:picChg>
        <pc:picChg chg="mod">
          <ac:chgData name="Elizabeth Dawson" userId="816b058d-aa72-4a78-9d5b-2729ae162b77" providerId="ADAL" clId="{ED7BD0E4-A071-F74F-8215-5BED16E675D9}" dt="2023-11-28T00:30:02.186" v="298" actId="1076"/>
          <ac:picMkLst>
            <pc:docMk/>
            <pc:sldMk cId="2151643616" sldId="264"/>
            <ac:picMk id="13" creationId="{D931E186-E828-4A45-8882-68A08692771C}"/>
          </ac:picMkLst>
        </pc:picChg>
      </pc:sldChg>
      <pc:sldChg chg="addSp delSp modSp new mod setBg">
        <pc:chgData name="Elizabeth Dawson" userId="816b058d-aa72-4a78-9d5b-2729ae162b77" providerId="ADAL" clId="{ED7BD0E4-A071-F74F-8215-5BED16E675D9}" dt="2023-11-28T00:50:27.727" v="483" actId="947"/>
        <pc:sldMkLst>
          <pc:docMk/>
          <pc:sldMk cId="2535484029" sldId="264"/>
        </pc:sldMkLst>
        <pc:spChg chg="add mod">
          <ac:chgData name="Elizabeth Dawson" userId="816b058d-aa72-4a78-9d5b-2729ae162b77" providerId="ADAL" clId="{ED7BD0E4-A071-F74F-8215-5BED16E675D9}" dt="2023-11-28T00:50:27.727" v="483" actId="947"/>
          <ac:spMkLst>
            <pc:docMk/>
            <pc:sldMk cId="2535484029" sldId="264"/>
            <ac:spMk id="4" creationId="{D29AA726-3D58-CE75-50F8-77BBC67F8487}"/>
          </ac:spMkLst>
        </pc:spChg>
        <pc:spChg chg="add del">
          <ac:chgData name="Elizabeth Dawson" userId="816b058d-aa72-4a78-9d5b-2729ae162b77" providerId="ADAL" clId="{ED7BD0E4-A071-F74F-8215-5BED16E675D9}" dt="2023-11-28T00:34:09.219" v="368" actId="26606"/>
          <ac:spMkLst>
            <pc:docMk/>
            <pc:sldMk cId="2535484029" sldId="264"/>
            <ac:spMk id="8" creationId="{42A4FC2C-047E-45A5-965D-8E1E3BF09BC6}"/>
          </ac:spMkLst>
        </pc:spChg>
        <pc:picChg chg="add mod">
          <ac:chgData name="Elizabeth Dawson" userId="816b058d-aa72-4a78-9d5b-2729ae162b77" providerId="ADAL" clId="{ED7BD0E4-A071-F74F-8215-5BED16E675D9}" dt="2023-11-28T00:48:59.072" v="375" actId="1076"/>
          <ac:picMkLst>
            <pc:docMk/>
            <pc:sldMk cId="2535484029" sldId="264"/>
            <ac:picMk id="3" creationId="{5BDD704D-2C64-6001-30E0-86770D731307}"/>
          </ac:picMkLst>
        </pc:picChg>
      </pc:sldChg>
      <pc:sldChg chg="addSp delSp modSp new del mod">
        <pc:chgData name="Elizabeth Dawson" userId="816b058d-aa72-4a78-9d5b-2729ae162b77" providerId="ADAL" clId="{ED7BD0E4-A071-F74F-8215-5BED16E675D9}" dt="2023-11-28T00:34:03.723" v="366" actId="680"/>
        <pc:sldMkLst>
          <pc:docMk/>
          <pc:sldMk cId="2766473284" sldId="265"/>
        </pc:sldMkLst>
        <pc:picChg chg="add del mod">
          <ac:chgData name="Elizabeth Dawson" userId="816b058d-aa72-4a78-9d5b-2729ae162b77" providerId="ADAL" clId="{ED7BD0E4-A071-F74F-8215-5BED16E675D9}" dt="2023-11-28T00:34:03.528" v="365" actId="931"/>
          <ac:picMkLst>
            <pc:docMk/>
            <pc:sldMk cId="2766473284" sldId="265"/>
            <ac:picMk id="3" creationId="{82126B08-19A7-EF87-E36E-21276116D382}"/>
          </ac:picMkLst>
        </pc:picChg>
        <pc:picChg chg="add del mod">
          <ac:chgData name="Elizabeth Dawson" userId="816b058d-aa72-4a78-9d5b-2729ae162b77" providerId="ADAL" clId="{ED7BD0E4-A071-F74F-8215-5BED16E675D9}" dt="2023-11-28T00:34:03.528" v="365" actId="931"/>
          <ac:picMkLst>
            <pc:docMk/>
            <pc:sldMk cId="2766473284" sldId="265"/>
            <ac:picMk id="5" creationId="{99DB6A52-E238-9ED9-0134-97F2BD3E6922}"/>
          </ac:picMkLst>
        </pc:picChg>
        <pc:picChg chg="add del mod">
          <ac:chgData name="Elizabeth Dawson" userId="816b058d-aa72-4a78-9d5b-2729ae162b77" providerId="ADAL" clId="{ED7BD0E4-A071-F74F-8215-5BED16E675D9}" dt="2023-11-28T00:34:03.528" v="365" actId="931"/>
          <ac:picMkLst>
            <pc:docMk/>
            <pc:sldMk cId="2766473284" sldId="265"/>
            <ac:picMk id="7" creationId="{A8D74F67-DDF3-E627-7D00-774C30BEB1F5}"/>
          </ac:picMkLst>
        </pc:picChg>
        <pc:picChg chg="add del mod">
          <ac:chgData name="Elizabeth Dawson" userId="816b058d-aa72-4a78-9d5b-2729ae162b77" providerId="ADAL" clId="{ED7BD0E4-A071-F74F-8215-5BED16E675D9}" dt="2023-11-28T00:34:03.528" v="365" actId="931"/>
          <ac:picMkLst>
            <pc:docMk/>
            <pc:sldMk cId="2766473284" sldId="265"/>
            <ac:picMk id="9" creationId="{51F240ED-845D-4342-D9E1-309D88CA4897}"/>
          </ac:picMkLst>
        </pc:picChg>
        <pc:picChg chg="add del mod">
          <ac:chgData name="Elizabeth Dawson" userId="816b058d-aa72-4a78-9d5b-2729ae162b77" providerId="ADAL" clId="{ED7BD0E4-A071-F74F-8215-5BED16E675D9}" dt="2023-11-28T00:34:03.528" v="365" actId="931"/>
          <ac:picMkLst>
            <pc:docMk/>
            <pc:sldMk cId="2766473284" sldId="265"/>
            <ac:picMk id="11" creationId="{6EB12BBB-FE6E-4FDA-6ADF-DBD6C7F5AEA0}"/>
          </ac:picMkLst>
        </pc:picChg>
        <pc:picChg chg="add del mod">
          <ac:chgData name="Elizabeth Dawson" userId="816b058d-aa72-4a78-9d5b-2729ae162b77" providerId="ADAL" clId="{ED7BD0E4-A071-F74F-8215-5BED16E675D9}" dt="2023-11-28T00:34:03.528" v="365" actId="931"/>
          <ac:picMkLst>
            <pc:docMk/>
            <pc:sldMk cId="2766473284" sldId="265"/>
            <ac:picMk id="13" creationId="{1B68B703-DAC1-6140-C96C-43C1158F95A5}"/>
          </ac:picMkLst>
        </pc:picChg>
        <pc:picChg chg="add del mod">
          <ac:chgData name="Elizabeth Dawson" userId="816b058d-aa72-4a78-9d5b-2729ae162b77" providerId="ADAL" clId="{ED7BD0E4-A071-F74F-8215-5BED16E675D9}" dt="2023-11-28T00:34:03.528" v="365" actId="931"/>
          <ac:picMkLst>
            <pc:docMk/>
            <pc:sldMk cId="2766473284" sldId="265"/>
            <ac:picMk id="15" creationId="{4ED1295A-F242-CB22-3E1B-4C8650EA1575}"/>
          </ac:picMkLst>
        </pc:picChg>
        <pc:picChg chg="add del mod">
          <ac:chgData name="Elizabeth Dawson" userId="816b058d-aa72-4a78-9d5b-2729ae162b77" providerId="ADAL" clId="{ED7BD0E4-A071-F74F-8215-5BED16E675D9}" dt="2023-11-28T00:34:03.528" v="365" actId="931"/>
          <ac:picMkLst>
            <pc:docMk/>
            <pc:sldMk cId="2766473284" sldId="265"/>
            <ac:picMk id="17" creationId="{DFF75CAC-350E-F37D-66A8-09FD86664FB0}"/>
          </ac:picMkLst>
        </pc:picChg>
        <pc:picChg chg="add del mod">
          <ac:chgData name="Elizabeth Dawson" userId="816b058d-aa72-4a78-9d5b-2729ae162b77" providerId="ADAL" clId="{ED7BD0E4-A071-F74F-8215-5BED16E675D9}" dt="2023-11-28T00:34:03.528" v="365" actId="931"/>
          <ac:picMkLst>
            <pc:docMk/>
            <pc:sldMk cId="2766473284" sldId="265"/>
            <ac:picMk id="19" creationId="{26415282-9E23-800C-F9AF-3CDB91CD7650}"/>
          </ac:picMkLst>
        </pc:picChg>
        <pc:picChg chg="add del mod">
          <ac:chgData name="Elizabeth Dawson" userId="816b058d-aa72-4a78-9d5b-2729ae162b77" providerId="ADAL" clId="{ED7BD0E4-A071-F74F-8215-5BED16E675D9}" dt="2023-11-28T00:34:03.528" v="365" actId="931"/>
          <ac:picMkLst>
            <pc:docMk/>
            <pc:sldMk cId="2766473284" sldId="265"/>
            <ac:picMk id="21" creationId="{AAA8A964-3B99-8390-220A-4D18D4116DC5}"/>
          </ac:picMkLst>
        </pc:picChg>
        <pc:picChg chg="add del mod">
          <ac:chgData name="Elizabeth Dawson" userId="816b058d-aa72-4a78-9d5b-2729ae162b77" providerId="ADAL" clId="{ED7BD0E4-A071-F74F-8215-5BED16E675D9}" dt="2023-11-28T00:34:03.528" v="365" actId="931"/>
          <ac:picMkLst>
            <pc:docMk/>
            <pc:sldMk cId="2766473284" sldId="265"/>
            <ac:picMk id="23" creationId="{BC1A1955-C673-64A6-CFD6-A38E93150FD6}"/>
          </ac:picMkLst>
        </pc:picChg>
        <pc:picChg chg="add del mod">
          <ac:chgData name="Elizabeth Dawson" userId="816b058d-aa72-4a78-9d5b-2729ae162b77" providerId="ADAL" clId="{ED7BD0E4-A071-F74F-8215-5BED16E675D9}" dt="2023-11-28T00:34:03.528" v="365" actId="931"/>
          <ac:picMkLst>
            <pc:docMk/>
            <pc:sldMk cId="2766473284" sldId="265"/>
            <ac:picMk id="25" creationId="{A9E2E39A-C098-F43B-9E25-1720719E356B}"/>
          </ac:picMkLst>
        </pc:picChg>
        <pc:picChg chg="add del mod">
          <ac:chgData name="Elizabeth Dawson" userId="816b058d-aa72-4a78-9d5b-2729ae162b77" providerId="ADAL" clId="{ED7BD0E4-A071-F74F-8215-5BED16E675D9}" dt="2023-11-28T00:34:03.528" v="365" actId="931"/>
          <ac:picMkLst>
            <pc:docMk/>
            <pc:sldMk cId="2766473284" sldId="265"/>
            <ac:picMk id="27" creationId="{DF0FDBF2-39FE-FA7F-1882-785797D33CCB}"/>
          </ac:picMkLst>
        </pc:picChg>
        <pc:picChg chg="add del mod">
          <ac:chgData name="Elizabeth Dawson" userId="816b058d-aa72-4a78-9d5b-2729ae162b77" providerId="ADAL" clId="{ED7BD0E4-A071-F74F-8215-5BED16E675D9}" dt="2023-11-28T00:34:03.528" v="365" actId="931"/>
          <ac:picMkLst>
            <pc:docMk/>
            <pc:sldMk cId="2766473284" sldId="265"/>
            <ac:picMk id="29" creationId="{9631110E-27B3-37CF-8D1D-5FAB1B74536C}"/>
          </ac:picMkLst>
        </pc:picChg>
        <pc:picChg chg="add del mod">
          <ac:chgData name="Elizabeth Dawson" userId="816b058d-aa72-4a78-9d5b-2729ae162b77" providerId="ADAL" clId="{ED7BD0E4-A071-F74F-8215-5BED16E675D9}" dt="2023-11-28T00:34:03.528" v="365" actId="931"/>
          <ac:picMkLst>
            <pc:docMk/>
            <pc:sldMk cId="2766473284" sldId="265"/>
            <ac:picMk id="31" creationId="{4C17DE0E-F086-FEB4-F99C-910879AA8C6B}"/>
          </ac:picMkLst>
        </pc:picChg>
        <pc:picChg chg="add del mod">
          <ac:chgData name="Elizabeth Dawson" userId="816b058d-aa72-4a78-9d5b-2729ae162b77" providerId="ADAL" clId="{ED7BD0E4-A071-F74F-8215-5BED16E675D9}" dt="2023-11-28T00:34:03.528" v="365" actId="931"/>
          <ac:picMkLst>
            <pc:docMk/>
            <pc:sldMk cId="2766473284" sldId="265"/>
            <ac:picMk id="33" creationId="{2549F312-33F8-ACA1-C0FB-F31378E18A6D}"/>
          </ac:picMkLst>
        </pc:picChg>
        <pc:picChg chg="add del mod">
          <ac:chgData name="Elizabeth Dawson" userId="816b058d-aa72-4a78-9d5b-2729ae162b77" providerId="ADAL" clId="{ED7BD0E4-A071-F74F-8215-5BED16E675D9}" dt="2023-11-28T00:34:03.528" v="365" actId="931"/>
          <ac:picMkLst>
            <pc:docMk/>
            <pc:sldMk cId="2766473284" sldId="265"/>
            <ac:picMk id="35" creationId="{AEED48BB-1612-D653-D1E2-12074A4D5AD2}"/>
          </ac:picMkLst>
        </pc:picChg>
        <pc:picChg chg="add del mod">
          <ac:chgData name="Elizabeth Dawson" userId="816b058d-aa72-4a78-9d5b-2729ae162b77" providerId="ADAL" clId="{ED7BD0E4-A071-F74F-8215-5BED16E675D9}" dt="2023-11-28T00:34:03.528" v="365" actId="931"/>
          <ac:picMkLst>
            <pc:docMk/>
            <pc:sldMk cId="2766473284" sldId="265"/>
            <ac:picMk id="37" creationId="{35D6FFD7-FA94-6B13-D1C7-5D12A2D6679A}"/>
          </ac:picMkLst>
        </pc:picChg>
        <pc:picChg chg="add del mod">
          <ac:chgData name="Elizabeth Dawson" userId="816b058d-aa72-4a78-9d5b-2729ae162b77" providerId="ADAL" clId="{ED7BD0E4-A071-F74F-8215-5BED16E675D9}" dt="2023-11-28T00:34:03.528" v="365" actId="931"/>
          <ac:picMkLst>
            <pc:docMk/>
            <pc:sldMk cId="2766473284" sldId="265"/>
            <ac:picMk id="39" creationId="{2124E6AA-5779-9CB9-87D6-E2DCEEABB5A9}"/>
          </ac:picMkLst>
        </pc:picChg>
        <pc:picChg chg="add del mod">
          <ac:chgData name="Elizabeth Dawson" userId="816b058d-aa72-4a78-9d5b-2729ae162b77" providerId="ADAL" clId="{ED7BD0E4-A071-F74F-8215-5BED16E675D9}" dt="2023-11-28T00:34:03.528" v="365" actId="931"/>
          <ac:picMkLst>
            <pc:docMk/>
            <pc:sldMk cId="2766473284" sldId="265"/>
            <ac:picMk id="41" creationId="{3EAA8C56-3AF3-1879-28F5-6F7078C03234}"/>
          </ac:picMkLst>
        </pc:picChg>
        <pc:picChg chg="add del mod">
          <ac:chgData name="Elizabeth Dawson" userId="816b058d-aa72-4a78-9d5b-2729ae162b77" providerId="ADAL" clId="{ED7BD0E4-A071-F74F-8215-5BED16E675D9}" dt="2023-11-28T00:34:03.528" v="365" actId="931"/>
          <ac:picMkLst>
            <pc:docMk/>
            <pc:sldMk cId="2766473284" sldId="265"/>
            <ac:picMk id="43" creationId="{172439B3-C723-0771-0FF1-6504C2C5BB2B}"/>
          </ac:picMkLst>
        </pc:picChg>
        <pc:picChg chg="add del mod">
          <ac:chgData name="Elizabeth Dawson" userId="816b058d-aa72-4a78-9d5b-2729ae162b77" providerId="ADAL" clId="{ED7BD0E4-A071-F74F-8215-5BED16E675D9}" dt="2023-11-28T00:34:03.528" v="365" actId="931"/>
          <ac:picMkLst>
            <pc:docMk/>
            <pc:sldMk cId="2766473284" sldId="265"/>
            <ac:picMk id="45" creationId="{E5E6BCB5-0F57-3253-DEE4-957A0328413B}"/>
          </ac:picMkLst>
        </pc:picChg>
      </pc:sldChg>
      <pc:sldChg chg="new">
        <pc:chgData name="Elizabeth Dawson" userId="816b058d-aa72-4a78-9d5b-2729ae162b77" providerId="ADAL" clId="{ED7BD0E4-A071-F74F-8215-5BED16E675D9}" dt="2023-11-28T00:35:40.166" v="371" actId="680"/>
        <pc:sldMkLst>
          <pc:docMk/>
          <pc:sldMk cId="3110708557" sldId="265"/>
        </pc:sldMkLst>
      </pc:sldChg>
    </pc:docChg>
  </pc:docChgLst>
  <pc:docChgLst>
    <pc:chgData name="Elizabeth Dawson" userId="816b058d-aa72-4a78-9d5b-2729ae162b77" providerId="ADAL" clId="{E8FE1206-1005-5348-A331-4D41EE377F06}"/>
    <pc:docChg chg="undo custSel addSld delSld modSld sldOrd">
      <pc:chgData name="Elizabeth Dawson" userId="816b058d-aa72-4a78-9d5b-2729ae162b77" providerId="ADAL" clId="{E8FE1206-1005-5348-A331-4D41EE377F06}" dt="2023-11-28T09:28:27.458" v="419" actId="20577"/>
      <pc:docMkLst>
        <pc:docMk/>
      </pc:docMkLst>
      <pc:sldChg chg="modSp mod">
        <pc:chgData name="Elizabeth Dawson" userId="816b058d-aa72-4a78-9d5b-2729ae162b77" providerId="ADAL" clId="{E8FE1206-1005-5348-A331-4D41EE377F06}" dt="2023-11-28T09:28:27.458" v="419" actId="20577"/>
        <pc:sldMkLst>
          <pc:docMk/>
          <pc:sldMk cId="2080050763" sldId="257"/>
        </pc:sldMkLst>
        <pc:spChg chg="mod">
          <ac:chgData name="Elizabeth Dawson" userId="816b058d-aa72-4a78-9d5b-2729ae162b77" providerId="ADAL" clId="{E8FE1206-1005-5348-A331-4D41EE377F06}" dt="2023-11-28T09:28:27.458" v="419" actId="20577"/>
          <ac:spMkLst>
            <pc:docMk/>
            <pc:sldMk cId="2080050763" sldId="257"/>
            <ac:spMk id="10" creationId="{739A6524-7226-B343-B160-90198A4D3F6D}"/>
          </ac:spMkLst>
        </pc:spChg>
      </pc:sldChg>
      <pc:sldChg chg="addSp delSp modSp del mod setBg modClrScheme chgLayout">
        <pc:chgData name="Elizabeth Dawson" userId="816b058d-aa72-4a78-9d5b-2729ae162b77" providerId="ADAL" clId="{E8FE1206-1005-5348-A331-4D41EE377F06}" dt="2023-11-28T08:22:19.615" v="110" actId="2696"/>
        <pc:sldMkLst>
          <pc:docMk/>
          <pc:sldMk cId="3110708557" sldId="265"/>
        </pc:sldMkLst>
        <pc:spChg chg="add del">
          <ac:chgData name="Elizabeth Dawson" userId="816b058d-aa72-4a78-9d5b-2729ae162b77" providerId="ADAL" clId="{E8FE1206-1005-5348-A331-4D41EE377F06}" dt="2023-11-28T08:12:24.205" v="44" actId="26606"/>
          <ac:spMkLst>
            <pc:docMk/>
            <pc:sldMk cId="3110708557" sldId="265"/>
            <ac:spMk id="26" creationId="{11BE3FA7-0D70-4431-814F-D8C40576EA93}"/>
          </ac:spMkLst>
        </pc:spChg>
        <pc:spChg chg="add del">
          <ac:chgData name="Elizabeth Dawson" userId="816b058d-aa72-4a78-9d5b-2729ae162b77" providerId="ADAL" clId="{E8FE1206-1005-5348-A331-4D41EE377F06}" dt="2023-11-28T08:13:04.920" v="52" actId="26606"/>
          <ac:spMkLst>
            <pc:docMk/>
            <pc:sldMk cId="3110708557" sldId="265"/>
            <ac:spMk id="28" creationId="{42A4FC2C-047E-45A5-965D-8E1E3BF09BC6}"/>
          </ac:spMkLst>
        </pc:spChg>
        <pc:spChg chg="add del mod ord">
          <ac:chgData name="Elizabeth Dawson" userId="816b058d-aa72-4a78-9d5b-2729ae162b77" providerId="ADAL" clId="{E8FE1206-1005-5348-A331-4D41EE377F06}" dt="2023-11-28T08:22:13.743" v="108" actId="700"/>
          <ac:spMkLst>
            <pc:docMk/>
            <pc:sldMk cId="3110708557" sldId="265"/>
            <ac:spMk id="36" creationId="{7F005E34-C4D3-2E44-E0ED-A02C1E11615F}"/>
          </ac:spMkLst>
        </pc:spChg>
        <pc:spChg chg="add del mod ord">
          <ac:chgData name="Elizabeth Dawson" userId="816b058d-aa72-4a78-9d5b-2729ae162b77" providerId="ADAL" clId="{E8FE1206-1005-5348-A331-4D41EE377F06}" dt="2023-11-28T08:22:13.743" v="108" actId="700"/>
          <ac:spMkLst>
            <pc:docMk/>
            <pc:sldMk cId="3110708557" sldId="265"/>
            <ac:spMk id="37" creationId="{6D2ADFA7-B2E0-27DF-92DF-1456732AA9BD}"/>
          </ac:spMkLst>
        </pc:spChg>
        <pc:spChg chg="add del mod ord">
          <ac:chgData name="Elizabeth Dawson" userId="816b058d-aa72-4a78-9d5b-2729ae162b77" providerId="ADAL" clId="{E8FE1206-1005-5348-A331-4D41EE377F06}" dt="2023-11-28T08:22:13.743" v="108" actId="700"/>
          <ac:spMkLst>
            <pc:docMk/>
            <pc:sldMk cId="3110708557" sldId="265"/>
            <ac:spMk id="38" creationId="{53469962-97BD-3A25-9B5B-FCFC1DB8941D}"/>
          </ac:spMkLst>
        </pc:spChg>
        <pc:grpChg chg="add del mod">
          <ac:chgData name="Elizabeth Dawson" userId="816b058d-aa72-4a78-9d5b-2729ae162b77" providerId="ADAL" clId="{E8FE1206-1005-5348-A331-4D41EE377F06}" dt="2023-11-28T08:09:59.300" v="30" actId="165"/>
          <ac:grpSpMkLst>
            <pc:docMk/>
            <pc:sldMk cId="3110708557" sldId="265"/>
            <ac:grpSpMk id="3" creationId="{24ACF6A7-C8DE-8C78-B531-72F5C761501F}"/>
          </ac:grpSpMkLst>
        </pc:grpChg>
        <pc:graphicFrameChg chg="add del">
          <ac:chgData name="Elizabeth Dawson" userId="816b058d-aa72-4a78-9d5b-2729ae162b77" providerId="ADAL" clId="{E8FE1206-1005-5348-A331-4D41EE377F06}" dt="2023-11-28T08:04:01.001" v="14" actId="3680"/>
          <ac:graphicFrameMkLst>
            <pc:docMk/>
            <pc:sldMk cId="3110708557" sldId="265"/>
            <ac:graphicFrameMk id="2" creationId="{53A74751-DCEA-B875-5264-63727D695EDB}"/>
          </ac:graphicFrameMkLst>
        </pc:graphicFrameChg>
        <pc:picChg chg="add del mod topLvl">
          <ac:chgData name="Elizabeth Dawson" userId="816b058d-aa72-4a78-9d5b-2729ae162b77" providerId="ADAL" clId="{E8FE1206-1005-5348-A331-4D41EE377F06}" dt="2023-11-28T08:22:16.772" v="109" actId="465"/>
          <ac:picMkLst>
            <pc:docMk/>
            <pc:sldMk cId="3110708557" sldId="265"/>
            <ac:picMk id="5" creationId="{988365E0-1B0D-2240-7174-9D63189E9523}"/>
          </ac:picMkLst>
        </pc:picChg>
        <pc:picChg chg="add del mod topLvl">
          <ac:chgData name="Elizabeth Dawson" userId="816b058d-aa72-4a78-9d5b-2729ae162b77" providerId="ADAL" clId="{E8FE1206-1005-5348-A331-4D41EE377F06}" dt="2023-11-28T08:22:16.772" v="109" actId="465"/>
          <ac:picMkLst>
            <pc:docMk/>
            <pc:sldMk cId="3110708557" sldId="265"/>
            <ac:picMk id="6" creationId="{DF721B8B-1233-4EC3-8A66-622FCB9E1ECD}"/>
          </ac:picMkLst>
        </pc:picChg>
        <pc:picChg chg="add del mod topLvl">
          <ac:chgData name="Elizabeth Dawson" userId="816b058d-aa72-4a78-9d5b-2729ae162b77" providerId="ADAL" clId="{E8FE1206-1005-5348-A331-4D41EE377F06}" dt="2023-11-28T08:22:16.772" v="109" actId="465"/>
          <ac:picMkLst>
            <pc:docMk/>
            <pc:sldMk cId="3110708557" sldId="265"/>
            <ac:picMk id="7" creationId="{246D8D2D-7A01-82BD-503C-8FE6B8543724}"/>
          </ac:picMkLst>
        </pc:picChg>
        <pc:picChg chg="del">
          <ac:chgData name="Elizabeth Dawson" userId="816b058d-aa72-4a78-9d5b-2729ae162b77" providerId="ADAL" clId="{E8FE1206-1005-5348-A331-4D41EE377F06}" dt="2023-11-28T08:01:45.318" v="2" actId="478"/>
          <ac:picMkLst>
            <pc:docMk/>
            <pc:sldMk cId="3110708557" sldId="265"/>
            <ac:picMk id="8" creationId="{D836E21D-8790-2023-EB59-4A28ACFFEFD2}"/>
          </ac:picMkLst>
        </pc:picChg>
        <pc:picChg chg="add del mod topLvl">
          <ac:chgData name="Elizabeth Dawson" userId="816b058d-aa72-4a78-9d5b-2729ae162b77" providerId="ADAL" clId="{E8FE1206-1005-5348-A331-4D41EE377F06}" dt="2023-11-28T08:22:16.772" v="109" actId="465"/>
          <ac:picMkLst>
            <pc:docMk/>
            <pc:sldMk cId="3110708557" sldId="265"/>
            <ac:picMk id="9" creationId="{1574B4CC-6836-9C61-CFEA-C7F51A1F66F3}"/>
          </ac:picMkLst>
        </pc:picChg>
        <pc:picChg chg="add del mod topLvl">
          <ac:chgData name="Elizabeth Dawson" userId="816b058d-aa72-4a78-9d5b-2729ae162b77" providerId="ADAL" clId="{E8FE1206-1005-5348-A331-4D41EE377F06}" dt="2023-11-28T08:22:16.772" v="109" actId="465"/>
          <ac:picMkLst>
            <pc:docMk/>
            <pc:sldMk cId="3110708557" sldId="265"/>
            <ac:picMk id="10" creationId="{4B39E8F7-E51B-0EE3-35B2-0B250B509C0F}"/>
          </ac:picMkLst>
        </pc:picChg>
        <pc:picChg chg="add del mod topLvl">
          <ac:chgData name="Elizabeth Dawson" userId="816b058d-aa72-4a78-9d5b-2729ae162b77" providerId="ADAL" clId="{E8FE1206-1005-5348-A331-4D41EE377F06}" dt="2023-11-28T08:22:16.772" v="109" actId="465"/>
          <ac:picMkLst>
            <pc:docMk/>
            <pc:sldMk cId="3110708557" sldId="265"/>
            <ac:picMk id="11" creationId="{9EE14EF9-FB03-0FBB-741B-A61F6774457B}"/>
          </ac:picMkLst>
        </pc:picChg>
        <pc:picChg chg="add del mod topLvl">
          <ac:chgData name="Elizabeth Dawson" userId="816b058d-aa72-4a78-9d5b-2729ae162b77" providerId="ADAL" clId="{E8FE1206-1005-5348-A331-4D41EE377F06}" dt="2023-11-28T08:22:16.772" v="109" actId="465"/>
          <ac:picMkLst>
            <pc:docMk/>
            <pc:sldMk cId="3110708557" sldId="265"/>
            <ac:picMk id="12" creationId="{D191BFFA-9380-BF77-CE2C-9C0E9B7608DD}"/>
          </ac:picMkLst>
        </pc:picChg>
        <pc:picChg chg="add del mod topLvl">
          <ac:chgData name="Elizabeth Dawson" userId="816b058d-aa72-4a78-9d5b-2729ae162b77" providerId="ADAL" clId="{E8FE1206-1005-5348-A331-4D41EE377F06}" dt="2023-11-28T08:22:16.772" v="109" actId="465"/>
          <ac:picMkLst>
            <pc:docMk/>
            <pc:sldMk cId="3110708557" sldId="265"/>
            <ac:picMk id="13" creationId="{F752B3B8-6585-F82C-3C43-F200B733E339}"/>
          </ac:picMkLst>
        </pc:picChg>
        <pc:picChg chg="del mod">
          <ac:chgData name="Elizabeth Dawson" userId="816b058d-aa72-4a78-9d5b-2729ae162b77" providerId="ADAL" clId="{E8FE1206-1005-5348-A331-4D41EE377F06}" dt="2023-11-28T08:01:47.299" v="3" actId="478"/>
          <ac:picMkLst>
            <pc:docMk/>
            <pc:sldMk cId="3110708557" sldId="265"/>
            <ac:picMk id="14" creationId="{529445F7-3F60-269C-1CBE-3141032B0863}"/>
          </ac:picMkLst>
        </pc:picChg>
        <pc:picChg chg="add del mod topLvl">
          <ac:chgData name="Elizabeth Dawson" userId="816b058d-aa72-4a78-9d5b-2729ae162b77" providerId="ADAL" clId="{E8FE1206-1005-5348-A331-4D41EE377F06}" dt="2023-11-28T08:22:16.772" v="109" actId="465"/>
          <ac:picMkLst>
            <pc:docMk/>
            <pc:sldMk cId="3110708557" sldId="265"/>
            <ac:picMk id="15" creationId="{061A1858-959C-2FFD-BF70-FB33606584FE}"/>
          </ac:picMkLst>
        </pc:picChg>
        <pc:picChg chg="add del mod topLvl">
          <ac:chgData name="Elizabeth Dawson" userId="816b058d-aa72-4a78-9d5b-2729ae162b77" providerId="ADAL" clId="{E8FE1206-1005-5348-A331-4D41EE377F06}" dt="2023-11-28T08:22:16.772" v="109" actId="465"/>
          <ac:picMkLst>
            <pc:docMk/>
            <pc:sldMk cId="3110708557" sldId="265"/>
            <ac:picMk id="16" creationId="{9B2A0F47-3BFC-FA41-33AA-A9EE9D2DA6EE}"/>
          </ac:picMkLst>
        </pc:picChg>
        <pc:picChg chg="add del mod topLvl">
          <ac:chgData name="Elizabeth Dawson" userId="816b058d-aa72-4a78-9d5b-2729ae162b77" providerId="ADAL" clId="{E8FE1206-1005-5348-A331-4D41EE377F06}" dt="2023-11-28T08:22:16.772" v="109" actId="465"/>
          <ac:picMkLst>
            <pc:docMk/>
            <pc:sldMk cId="3110708557" sldId="265"/>
            <ac:picMk id="17" creationId="{8C2E2A48-3CD5-E64C-77B2-068AFC02CE9E}"/>
          </ac:picMkLst>
        </pc:picChg>
        <pc:picChg chg="add del mod topLvl">
          <ac:chgData name="Elizabeth Dawson" userId="816b058d-aa72-4a78-9d5b-2729ae162b77" providerId="ADAL" clId="{E8FE1206-1005-5348-A331-4D41EE377F06}" dt="2023-11-28T08:22:16.772" v="109" actId="465"/>
          <ac:picMkLst>
            <pc:docMk/>
            <pc:sldMk cId="3110708557" sldId="265"/>
            <ac:picMk id="18" creationId="{4794A640-D985-9EC5-F83C-7F58027E3A9B}"/>
          </ac:picMkLst>
        </pc:picChg>
        <pc:picChg chg="add del mod ord">
          <ac:chgData name="Elizabeth Dawson" userId="816b058d-aa72-4a78-9d5b-2729ae162b77" providerId="ADAL" clId="{E8FE1206-1005-5348-A331-4D41EE377F06}" dt="2023-11-28T08:21:18.924" v="96"/>
          <ac:picMkLst>
            <pc:docMk/>
            <pc:sldMk cId="3110708557" sldId="265"/>
            <ac:picMk id="19" creationId="{D47BEBAF-7655-ADC6-10CA-E03A74C0DF07}"/>
          </ac:picMkLst>
        </pc:picChg>
        <pc:picChg chg="add del mod">
          <ac:chgData name="Elizabeth Dawson" userId="816b058d-aa72-4a78-9d5b-2729ae162b77" providerId="ADAL" clId="{E8FE1206-1005-5348-A331-4D41EE377F06}" dt="2023-11-28T08:21:18.391" v="94"/>
          <ac:picMkLst>
            <pc:docMk/>
            <pc:sldMk cId="3110708557" sldId="265"/>
            <ac:picMk id="21" creationId="{8895BFAA-A65E-1EA3-1746-2694C2C2D158}"/>
          </ac:picMkLst>
        </pc:picChg>
        <pc:picChg chg="add del mod">
          <ac:chgData name="Elizabeth Dawson" userId="816b058d-aa72-4a78-9d5b-2729ae162b77" providerId="ADAL" clId="{E8FE1206-1005-5348-A331-4D41EE377F06}" dt="2023-11-28T08:21:18.141" v="92"/>
          <ac:picMkLst>
            <pc:docMk/>
            <pc:sldMk cId="3110708557" sldId="265"/>
            <ac:picMk id="23" creationId="{1B703563-B2BF-E72E-AA62-D01455E18BFA}"/>
          </ac:picMkLst>
        </pc:picChg>
        <pc:picChg chg="add del mod">
          <ac:chgData name="Elizabeth Dawson" userId="816b058d-aa72-4a78-9d5b-2729ae162b77" providerId="ADAL" clId="{E8FE1206-1005-5348-A331-4D41EE377F06}" dt="2023-11-28T08:21:15.559" v="80"/>
          <ac:picMkLst>
            <pc:docMk/>
            <pc:sldMk cId="3110708557" sldId="265"/>
            <ac:picMk id="25" creationId="{BBA338F5-5FD4-9C3A-298F-93E92ACE9736}"/>
          </ac:picMkLst>
        </pc:picChg>
        <pc:picChg chg="add del mod">
          <ac:chgData name="Elizabeth Dawson" userId="816b058d-aa72-4a78-9d5b-2729ae162b77" providerId="ADAL" clId="{E8FE1206-1005-5348-A331-4D41EE377F06}" dt="2023-11-28T08:21:15.559" v="80"/>
          <ac:picMkLst>
            <pc:docMk/>
            <pc:sldMk cId="3110708557" sldId="265"/>
            <ac:picMk id="29" creationId="{2BCABA6F-1DB4-5DA7-F46C-CF32A83F5847}"/>
          </ac:picMkLst>
        </pc:picChg>
        <pc:picChg chg="add del mod">
          <ac:chgData name="Elizabeth Dawson" userId="816b058d-aa72-4a78-9d5b-2729ae162b77" providerId="ADAL" clId="{E8FE1206-1005-5348-A331-4D41EE377F06}" dt="2023-11-28T08:21:15.559" v="80"/>
          <ac:picMkLst>
            <pc:docMk/>
            <pc:sldMk cId="3110708557" sldId="265"/>
            <ac:picMk id="31" creationId="{466AAD8F-94E0-CDA9-173C-CD3535E87238}"/>
          </ac:picMkLst>
        </pc:picChg>
        <pc:picChg chg="add del mod">
          <ac:chgData name="Elizabeth Dawson" userId="816b058d-aa72-4a78-9d5b-2729ae162b77" providerId="ADAL" clId="{E8FE1206-1005-5348-A331-4D41EE377F06}" dt="2023-11-28T08:21:15.559" v="80"/>
          <ac:picMkLst>
            <pc:docMk/>
            <pc:sldMk cId="3110708557" sldId="265"/>
            <ac:picMk id="33" creationId="{37473FCE-2218-A0FB-FAEA-159858C53758}"/>
          </ac:picMkLst>
        </pc:picChg>
        <pc:picChg chg="add del mod">
          <ac:chgData name="Elizabeth Dawson" userId="816b058d-aa72-4a78-9d5b-2729ae162b77" providerId="ADAL" clId="{E8FE1206-1005-5348-A331-4D41EE377F06}" dt="2023-11-28T08:21:15.559" v="80"/>
          <ac:picMkLst>
            <pc:docMk/>
            <pc:sldMk cId="3110708557" sldId="265"/>
            <ac:picMk id="35" creationId="{0441C8D2-4198-C51A-D0C9-8310381B9380}"/>
          </ac:picMkLst>
        </pc:picChg>
      </pc:sldChg>
      <pc:sldChg chg="addSp delSp modSp new mod setBg">
        <pc:chgData name="Elizabeth Dawson" userId="816b058d-aa72-4a78-9d5b-2729ae162b77" providerId="ADAL" clId="{E8FE1206-1005-5348-A331-4D41EE377F06}" dt="2023-11-28T08:36:41.476" v="175" actId="1076"/>
        <pc:sldMkLst>
          <pc:docMk/>
          <pc:sldMk cId="3731484029" sldId="265"/>
        </pc:sldMkLst>
        <pc:spChg chg="add del">
          <ac:chgData name="Elizabeth Dawson" userId="816b058d-aa72-4a78-9d5b-2729ae162b77" providerId="ADAL" clId="{E8FE1206-1005-5348-A331-4D41EE377F06}" dt="2023-11-28T08:25:34.980" v="118" actId="26606"/>
          <ac:spMkLst>
            <pc:docMk/>
            <pc:sldMk cId="3731484029" sldId="265"/>
            <ac:spMk id="8" creationId="{AB8C311F-7253-4AED-9701-7FC0708C41C7}"/>
          </ac:spMkLst>
        </pc:spChg>
        <pc:spChg chg="add del">
          <ac:chgData name="Elizabeth Dawson" userId="816b058d-aa72-4a78-9d5b-2729ae162b77" providerId="ADAL" clId="{E8FE1206-1005-5348-A331-4D41EE377F06}" dt="2023-11-28T08:25:34.980" v="118" actId="26606"/>
          <ac:spMkLst>
            <pc:docMk/>
            <pc:sldMk cId="3731484029" sldId="265"/>
            <ac:spMk id="10" creationId="{E2384209-CB15-4CDF-9D31-C44FD9A3F20D}"/>
          </ac:spMkLst>
        </pc:spChg>
        <pc:spChg chg="add del">
          <ac:chgData name="Elizabeth Dawson" userId="816b058d-aa72-4a78-9d5b-2729ae162b77" providerId="ADAL" clId="{E8FE1206-1005-5348-A331-4D41EE377F06}" dt="2023-11-28T08:25:34.980" v="118" actId="26606"/>
          <ac:spMkLst>
            <pc:docMk/>
            <pc:sldMk cId="3731484029" sldId="265"/>
            <ac:spMk id="12" creationId="{2633B3B5-CC90-43F0-8714-D31D1F3F0209}"/>
          </ac:spMkLst>
        </pc:spChg>
        <pc:spChg chg="add del">
          <ac:chgData name="Elizabeth Dawson" userId="816b058d-aa72-4a78-9d5b-2729ae162b77" providerId="ADAL" clId="{E8FE1206-1005-5348-A331-4D41EE377F06}" dt="2023-11-28T08:25:34.980" v="118" actId="26606"/>
          <ac:spMkLst>
            <pc:docMk/>
            <pc:sldMk cId="3731484029" sldId="265"/>
            <ac:spMk id="14" creationId="{A8D57A06-A426-446D-B02C-A2DC6B62E45E}"/>
          </ac:spMkLst>
        </pc:spChg>
        <pc:spChg chg="add del">
          <ac:chgData name="Elizabeth Dawson" userId="816b058d-aa72-4a78-9d5b-2729ae162b77" providerId="ADAL" clId="{E8FE1206-1005-5348-A331-4D41EE377F06}" dt="2023-11-28T08:31:32.230" v="147" actId="26606"/>
          <ac:spMkLst>
            <pc:docMk/>
            <pc:sldMk cId="3731484029" sldId="265"/>
            <ac:spMk id="26" creationId="{ED704EFE-42E8-4C4D-AF32-312001F77215}"/>
          </ac:spMkLst>
        </pc:spChg>
        <pc:spChg chg="add">
          <ac:chgData name="Elizabeth Dawson" userId="816b058d-aa72-4a78-9d5b-2729ae162b77" providerId="ADAL" clId="{E8FE1206-1005-5348-A331-4D41EE377F06}" dt="2023-11-28T08:31:32.230" v="147" actId="26606"/>
          <ac:spMkLst>
            <pc:docMk/>
            <pc:sldMk cId="3731484029" sldId="265"/>
            <ac:spMk id="31" creationId="{E3B4FF89-C45F-4E24-B963-61E855708F2A}"/>
          </ac:spMkLst>
        </pc:spChg>
        <pc:spChg chg="add">
          <ac:chgData name="Elizabeth Dawson" userId="816b058d-aa72-4a78-9d5b-2729ae162b77" providerId="ADAL" clId="{E8FE1206-1005-5348-A331-4D41EE377F06}" dt="2023-11-28T08:31:32.230" v="147" actId="26606"/>
          <ac:spMkLst>
            <pc:docMk/>
            <pc:sldMk cId="3731484029" sldId="265"/>
            <ac:spMk id="33" creationId="{14F25C03-EF67-4344-8AEA-7B3FA0DED024}"/>
          </ac:spMkLst>
        </pc:spChg>
        <pc:spChg chg="add">
          <ac:chgData name="Elizabeth Dawson" userId="816b058d-aa72-4a78-9d5b-2729ae162b77" providerId="ADAL" clId="{E8FE1206-1005-5348-A331-4D41EE377F06}" dt="2023-11-28T08:31:32.230" v="147" actId="26606"/>
          <ac:spMkLst>
            <pc:docMk/>
            <pc:sldMk cId="3731484029" sldId="265"/>
            <ac:spMk id="35" creationId="{F74793DE-3651-410B-B243-8F0B1468E6A4}"/>
          </ac:spMkLst>
        </pc:spChg>
        <pc:picChg chg="add del mod">
          <ac:chgData name="Elizabeth Dawson" userId="816b058d-aa72-4a78-9d5b-2729ae162b77" providerId="ADAL" clId="{E8FE1206-1005-5348-A331-4D41EE377F06}" dt="2023-11-28T08:25:48.034" v="121" actId="478"/>
          <ac:picMkLst>
            <pc:docMk/>
            <pc:sldMk cId="3731484029" sldId="265"/>
            <ac:picMk id="3" creationId="{5413A8EB-0D06-9371-78C5-B72A8C59B0CA}"/>
          </ac:picMkLst>
        </pc:picChg>
        <pc:picChg chg="add del mod">
          <ac:chgData name="Elizabeth Dawson" userId="816b058d-aa72-4a78-9d5b-2729ae162b77" providerId="ADAL" clId="{E8FE1206-1005-5348-A331-4D41EE377F06}" dt="2023-11-28T08:28:30.819" v="125" actId="478"/>
          <ac:picMkLst>
            <pc:docMk/>
            <pc:sldMk cId="3731484029" sldId="265"/>
            <ac:picMk id="5" creationId="{E344AE74-56F3-BF4D-AAD3-0F9A7509AD95}"/>
          </ac:picMkLst>
        </pc:picChg>
        <pc:picChg chg="add mod ord">
          <ac:chgData name="Elizabeth Dawson" userId="816b058d-aa72-4a78-9d5b-2729ae162b77" providerId="ADAL" clId="{E8FE1206-1005-5348-A331-4D41EE377F06}" dt="2023-11-28T08:31:32.230" v="147" actId="26606"/>
          <ac:picMkLst>
            <pc:docMk/>
            <pc:sldMk cId="3731484029" sldId="265"/>
            <ac:picMk id="7" creationId="{E785E9A6-3638-AE66-F162-E814BFBF6A51}"/>
          </ac:picMkLst>
        </pc:picChg>
        <pc:picChg chg="add mod ord">
          <ac:chgData name="Elizabeth Dawson" userId="816b058d-aa72-4a78-9d5b-2729ae162b77" providerId="ADAL" clId="{E8FE1206-1005-5348-A331-4D41EE377F06}" dt="2023-11-28T08:31:32.230" v="147" actId="26606"/>
          <ac:picMkLst>
            <pc:docMk/>
            <pc:sldMk cId="3731484029" sldId="265"/>
            <ac:picMk id="11" creationId="{A10EB1BF-0F6E-23CE-FDD8-85F5DCD2E80F}"/>
          </ac:picMkLst>
        </pc:picChg>
        <pc:picChg chg="add mod ord">
          <ac:chgData name="Elizabeth Dawson" userId="816b058d-aa72-4a78-9d5b-2729ae162b77" providerId="ADAL" clId="{E8FE1206-1005-5348-A331-4D41EE377F06}" dt="2023-11-28T08:31:32.230" v="147" actId="26606"/>
          <ac:picMkLst>
            <pc:docMk/>
            <pc:sldMk cId="3731484029" sldId="265"/>
            <ac:picMk id="15" creationId="{B82DA496-19EF-CA52-56A1-BA714D5996BD}"/>
          </ac:picMkLst>
        </pc:picChg>
        <pc:picChg chg="add mod">
          <ac:chgData name="Elizabeth Dawson" userId="816b058d-aa72-4a78-9d5b-2729ae162b77" providerId="ADAL" clId="{E8FE1206-1005-5348-A331-4D41EE377F06}" dt="2023-11-28T08:31:32.230" v="147" actId="26606"/>
          <ac:picMkLst>
            <pc:docMk/>
            <pc:sldMk cId="3731484029" sldId="265"/>
            <ac:picMk id="17" creationId="{085007B1-A941-84C7-65A3-54128F876E4A}"/>
          </ac:picMkLst>
        </pc:picChg>
        <pc:picChg chg="add mod ord">
          <ac:chgData name="Elizabeth Dawson" userId="816b058d-aa72-4a78-9d5b-2729ae162b77" providerId="ADAL" clId="{E8FE1206-1005-5348-A331-4D41EE377F06}" dt="2023-11-28T08:36:41.476" v="175" actId="1076"/>
          <ac:picMkLst>
            <pc:docMk/>
            <pc:sldMk cId="3731484029" sldId="265"/>
            <ac:picMk id="19" creationId="{204CD8F7-60C1-025A-7485-9D370045029E}"/>
          </ac:picMkLst>
        </pc:picChg>
        <pc:picChg chg="add mod ord">
          <ac:chgData name="Elizabeth Dawson" userId="816b058d-aa72-4a78-9d5b-2729ae162b77" providerId="ADAL" clId="{E8FE1206-1005-5348-A331-4D41EE377F06}" dt="2023-11-28T08:31:32.230" v="147" actId="26606"/>
          <ac:picMkLst>
            <pc:docMk/>
            <pc:sldMk cId="3731484029" sldId="265"/>
            <ac:picMk id="21" creationId="{C56CC7FB-4D97-C687-0FB5-7CF951E5D539}"/>
          </ac:picMkLst>
        </pc:picChg>
      </pc:sldChg>
      <pc:sldChg chg="addSp delSp modSp new mod setBg">
        <pc:chgData name="Elizabeth Dawson" userId="816b058d-aa72-4a78-9d5b-2729ae162b77" providerId="ADAL" clId="{E8FE1206-1005-5348-A331-4D41EE377F06}" dt="2023-11-28T08:36:20.376" v="173" actId="26606"/>
        <pc:sldMkLst>
          <pc:docMk/>
          <pc:sldMk cId="2907967240" sldId="266"/>
        </pc:sldMkLst>
        <pc:spChg chg="add del">
          <ac:chgData name="Elizabeth Dawson" userId="816b058d-aa72-4a78-9d5b-2729ae162b77" providerId="ADAL" clId="{E8FE1206-1005-5348-A331-4D41EE377F06}" dt="2023-11-28T08:34:45.901" v="164" actId="26606"/>
          <ac:spMkLst>
            <pc:docMk/>
            <pc:sldMk cId="2907967240" sldId="266"/>
            <ac:spMk id="14" creationId="{417CDA24-35F8-4540-8C52-3096D6D94949}"/>
          </ac:spMkLst>
        </pc:spChg>
        <pc:spChg chg="add del">
          <ac:chgData name="Elizabeth Dawson" userId="816b058d-aa72-4a78-9d5b-2729ae162b77" providerId="ADAL" clId="{E8FE1206-1005-5348-A331-4D41EE377F06}" dt="2023-11-28T08:34:45.901" v="164" actId="26606"/>
          <ac:spMkLst>
            <pc:docMk/>
            <pc:sldMk cId="2907967240" sldId="266"/>
            <ac:spMk id="16" creationId="{8658BFE0-4E65-4174-9C75-687C94E88273}"/>
          </ac:spMkLst>
        </pc:spChg>
        <pc:spChg chg="add del">
          <ac:chgData name="Elizabeth Dawson" userId="816b058d-aa72-4a78-9d5b-2729ae162b77" providerId="ADAL" clId="{E8FE1206-1005-5348-A331-4D41EE377F06}" dt="2023-11-28T08:34:45.901" v="164" actId="26606"/>
          <ac:spMkLst>
            <pc:docMk/>
            <pc:sldMk cId="2907967240" sldId="266"/>
            <ac:spMk id="18" creationId="{FA75DFED-A0C1-4A83-BE1D-0271C1826EF6}"/>
          </ac:spMkLst>
        </pc:spChg>
        <pc:spChg chg="add">
          <ac:chgData name="Elizabeth Dawson" userId="816b058d-aa72-4a78-9d5b-2729ae162b77" providerId="ADAL" clId="{E8FE1206-1005-5348-A331-4D41EE377F06}" dt="2023-11-28T08:36:20.376" v="173" actId="26606"/>
          <ac:spMkLst>
            <pc:docMk/>
            <pc:sldMk cId="2907967240" sldId="266"/>
            <ac:spMk id="22" creationId="{E3B4FF89-C45F-4E24-B963-61E855708F2A}"/>
          </ac:spMkLst>
        </pc:spChg>
        <pc:spChg chg="add del">
          <ac:chgData name="Elizabeth Dawson" userId="816b058d-aa72-4a78-9d5b-2729ae162b77" providerId="ADAL" clId="{E8FE1206-1005-5348-A331-4D41EE377F06}" dt="2023-11-28T08:35:37.542" v="168" actId="26606"/>
          <ac:spMkLst>
            <pc:docMk/>
            <pc:sldMk cId="2907967240" sldId="266"/>
            <ac:spMk id="23" creationId="{112839B5-6527-4FE1-B5CA-71D5FFC47C0E}"/>
          </ac:spMkLst>
        </pc:spChg>
        <pc:spChg chg="add">
          <ac:chgData name="Elizabeth Dawson" userId="816b058d-aa72-4a78-9d5b-2729ae162b77" providerId="ADAL" clId="{E8FE1206-1005-5348-A331-4D41EE377F06}" dt="2023-11-28T08:36:20.376" v="173" actId="26606"/>
          <ac:spMkLst>
            <pc:docMk/>
            <pc:sldMk cId="2907967240" sldId="266"/>
            <ac:spMk id="24" creationId="{14F25C03-EF67-4344-8AEA-7B3FA0DED024}"/>
          </ac:spMkLst>
        </pc:spChg>
        <pc:spChg chg="add del">
          <ac:chgData name="Elizabeth Dawson" userId="816b058d-aa72-4a78-9d5b-2729ae162b77" providerId="ADAL" clId="{E8FE1206-1005-5348-A331-4D41EE377F06}" dt="2023-11-28T08:35:37.542" v="168" actId="26606"/>
          <ac:spMkLst>
            <pc:docMk/>
            <pc:sldMk cId="2907967240" sldId="266"/>
            <ac:spMk id="25" creationId="{089B37F3-721E-4809-A50E-9EE306404ED8}"/>
          </ac:spMkLst>
        </pc:spChg>
        <pc:spChg chg="add">
          <ac:chgData name="Elizabeth Dawson" userId="816b058d-aa72-4a78-9d5b-2729ae162b77" providerId="ADAL" clId="{E8FE1206-1005-5348-A331-4D41EE377F06}" dt="2023-11-28T08:36:20.376" v="173" actId="26606"/>
          <ac:spMkLst>
            <pc:docMk/>
            <pc:sldMk cId="2907967240" sldId="266"/>
            <ac:spMk id="26" creationId="{F74793DE-3651-410B-B243-8F0B1468E6A4}"/>
          </ac:spMkLst>
        </pc:spChg>
        <pc:spChg chg="add del">
          <ac:chgData name="Elizabeth Dawson" userId="816b058d-aa72-4a78-9d5b-2729ae162b77" providerId="ADAL" clId="{E8FE1206-1005-5348-A331-4D41EE377F06}" dt="2023-11-28T08:35:37.542" v="168" actId="26606"/>
          <ac:spMkLst>
            <pc:docMk/>
            <pc:sldMk cId="2907967240" sldId="266"/>
            <ac:spMk id="27" creationId="{BE12D8E2-6088-4997-A8C6-1794DA9E1D48}"/>
          </ac:spMkLst>
        </pc:spChg>
        <pc:spChg chg="add del">
          <ac:chgData name="Elizabeth Dawson" userId="816b058d-aa72-4a78-9d5b-2729ae162b77" providerId="ADAL" clId="{E8FE1206-1005-5348-A331-4D41EE377F06}" dt="2023-11-28T08:35:37.542" v="168" actId="26606"/>
          <ac:spMkLst>
            <pc:docMk/>
            <pc:sldMk cId="2907967240" sldId="266"/>
            <ac:spMk id="29" creationId="{FAF10F47-1605-47C5-AE58-9062909ADA42}"/>
          </ac:spMkLst>
        </pc:spChg>
        <pc:picChg chg="add del mod ord">
          <ac:chgData name="Elizabeth Dawson" userId="816b058d-aa72-4a78-9d5b-2729ae162b77" providerId="ADAL" clId="{E8FE1206-1005-5348-A331-4D41EE377F06}" dt="2023-11-28T08:35:50.138" v="169" actId="478"/>
          <ac:picMkLst>
            <pc:docMk/>
            <pc:sldMk cId="2907967240" sldId="266"/>
            <ac:picMk id="3" creationId="{46069BB0-FA0D-C711-FBD0-01FE3FA249C9}"/>
          </ac:picMkLst>
        </pc:picChg>
        <pc:picChg chg="add mod ord">
          <ac:chgData name="Elizabeth Dawson" userId="816b058d-aa72-4a78-9d5b-2729ae162b77" providerId="ADAL" clId="{E8FE1206-1005-5348-A331-4D41EE377F06}" dt="2023-11-28T08:36:20.376" v="173" actId="26606"/>
          <ac:picMkLst>
            <pc:docMk/>
            <pc:sldMk cId="2907967240" sldId="266"/>
            <ac:picMk id="5" creationId="{3620AF1A-5DCE-18C5-FED9-D729B5E2FAED}"/>
          </ac:picMkLst>
        </pc:picChg>
        <pc:picChg chg="add mod ord">
          <ac:chgData name="Elizabeth Dawson" userId="816b058d-aa72-4a78-9d5b-2729ae162b77" providerId="ADAL" clId="{E8FE1206-1005-5348-A331-4D41EE377F06}" dt="2023-11-28T08:36:20.376" v="173" actId="26606"/>
          <ac:picMkLst>
            <pc:docMk/>
            <pc:sldMk cId="2907967240" sldId="266"/>
            <ac:picMk id="7" creationId="{3F0ECD7F-A0ED-942A-CE92-76CC6499E2B0}"/>
          </ac:picMkLst>
        </pc:picChg>
        <pc:picChg chg="add mod ord">
          <ac:chgData name="Elizabeth Dawson" userId="816b058d-aa72-4a78-9d5b-2729ae162b77" providerId="ADAL" clId="{E8FE1206-1005-5348-A331-4D41EE377F06}" dt="2023-11-28T08:36:20.376" v="173" actId="26606"/>
          <ac:picMkLst>
            <pc:docMk/>
            <pc:sldMk cId="2907967240" sldId="266"/>
            <ac:picMk id="9" creationId="{C9AF2037-9718-345C-3CCF-75860552EE37}"/>
          </ac:picMkLst>
        </pc:picChg>
        <pc:picChg chg="add mod ord">
          <ac:chgData name="Elizabeth Dawson" userId="816b058d-aa72-4a78-9d5b-2729ae162b77" providerId="ADAL" clId="{E8FE1206-1005-5348-A331-4D41EE377F06}" dt="2023-11-28T08:36:20.376" v="173" actId="26606"/>
          <ac:picMkLst>
            <pc:docMk/>
            <pc:sldMk cId="2907967240" sldId="266"/>
            <ac:picMk id="11" creationId="{DF152C5D-538C-B621-06A7-EF2BFF992839}"/>
          </ac:picMkLst>
        </pc:picChg>
        <pc:picChg chg="add mod ord">
          <ac:chgData name="Elizabeth Dawson" userId="816b058d-aa72-4a78-9d5b-2729ae162b77" providerId="ADAL" clId="{E8FE1206-1005-5348-A331-4D41EE377F06}" dt="2023-11-28T08:36:20.376" v="173" actId="26606"/>
          <ac:picMkLst>
            <pc:docMk/>
            <pc:sldMk cId="2907967240" sldId="266"/>
            <ac:picMk id="13" creationId="{A4C1C2E3-B098-BF99-E23E-C4678DA5EB7A}"/>
          </ac:picMkLst>
        </pc:picChg>
        <pc:picChg chg="add mod">
          <ac:chgData name="Elizabeth Dawson" userId="816b058d-aa72-4a78-9d5b-2729ae162b77" providerId="ADAL" clId="{E8FE1206-1005-5348-A331-4D41EE377F06}" dt="2023-11-28T08:36:20.376" v="173" actId="26606"/>
          <ac:picMkLst>
            <pc:docMk/>
            <pc:sldMk cId="2907967240" sldId="266"/>
            <ac:picMk id="17" creationId="{B8DE9680-0123-245D-8C01-30817A8B8A86}"/>
          </ac:picMkLst>
        </pc:picChg>
      </pc:sldChg>
      <pc:sldChg chg="addSp delSp modSp new mod ord setBg">
        <pc:chgData name="Elizabeth Dawson" userId="816b058d-aa72-4a78-9d5b-2729ae162b77" providerId="ADAL" clId="{E8FE1206-1005-5348-A331-4D41EE377F06}" dt="2023-11-28T09:16:32.845" v="324" actId="26606"/>
        <pc:sldMkLst>
          <pc:docMk/>
          <pc:sldMk cId="1683876827" sldId="267"/>
        </pc:sldMkLst>
        <pc:spChg chg="add mod">
          <ac:chgData name="Elizabeth Dawson" userId="816b058d-aa72-4a78-9d5b-2729ae162b77" providerId="ADAL" clId="{E8FE1206-1005-5348-A331-4D41EE377F06}" dt="2023-11-28T09:16:32.845" v="324" actId="26606"/>
          <ac:spMkLst>
            <pc:docMk/>
            <pc:sldMk cId="1683876827" sldId="267"/>
            <ac:spMk id="3" creationId="{7BA48257-2900-F893-71E5-357C4FF95489}"/>
          </ac:spMkLst>
        </pc:spChg>
        <pc:spChg chg="add mod">
          <ac:chgData name="Elizabeth Dawson" userId="816b058d-aa72-4a78-9d5b-2729ae162b77" providerId="ADAL" clId="{E8FE1206-1005-5348-A331-4D41EE377F06}" dt="2023-11-28T09:16:32.845" v="324" actId="26606"/>
          <ac:spMkLst>
            <pc:docMk/>
            <pc:sldMk cId="1683876827" sldId="267"/>
            <ac:spMk id="5" creationId="{602FA244-D29F-A7F6-2040-64D171A87186}"/>
          </ac:spMkLst>
        </pc:spChg>
        <pc:spChg chg="add mod">
          <ac:chgData name="Elizabeth Dawson" userId="816b058d-aa72-4a78-9d5b-2729ae162b77" providerId="ADAL" clId="{E8FE1206-1005-5348-A331-4D41EE377F06}" dt="2023-11-28T09:16:32.845" v="324" actId="26606"/>
          <ac:spMkLst>
            <pc:docMk/>
            <pc:sldMk cId="1683876827" sldId="267"/>
            <ac:spMk id="10" creationId="{52358DDE-025C-DE84-FE10-1C0337F6E754}"/>
          </ac:spMkLst>
        </pc:spChg>
        <pc:spChg chg="add del">
          <ac:chgData name="Elizabeth Dawson" userId="816b058d-aa72-4a78-9d5b-2729ae162b77" providerId="ADAL" clId="{E8FE1206-1005-5348-A331-4D41EE377F06}" dt="2023-11-28T09:16:24.792" v="320" actId="26606"/>
          <ac:spMkLst>
            <pc:docMk/>
            <pc:sldMk cId="1683876827" sldId="267"/>
            <ac:spMk id="15" creationId="{B9FF99BD-075F-4761-A995-6FC574BD25EA}"/>
          </ac:spMkLst>
        </pc:spChg>
        <pc:spChg chg="add del">
          <ac:chgData name="Elizabeth Dawson" userId="816b058d-aa72-4a78-9d5b-2729ae162b77" providerId="ADAL" clId="{E8FE1206-1005-5348-A331-4D41EE377F06}" dt="2023-11-28T09:16:24.792" v="320" actId="26606"/>
          <ac:spMkLst>
            <pc:docMk/>
            <pc:sldMk cId="1683876827" sldId="267"/>
            <ac:spMk id="17" creationId="{A7B21A54-9BA3-4EA9-B460-5A829ADD9051}"/>
          </ac:spMkLst>
        </pc:spChg>
        <pc:spChg chg="add del">
          <ac:chgData name="Elizabeth Dawson" userId="816b058d-aa72-4a78-9d5b-2729ae162b77" providerId="ADAL" clId="{E8FE1206-1005-5348-A331-4D41EE377F06}" dt="2023-11-28T09:16:24.792" v="320" actId="26606"/>
          <ac:spMkLst>
            <pc:docMk/>
            <pc:sldMk cId="1683876827" sldId="267"/>
            <ac:spMk id="19" creationId="{6FA8F714-B9D8-488A-8CCA-E9948FF913A9}"/>
          </ac:spMkLst>
        </pc:spChg>
        <pc:spChg chg="add del">
          <ac:chgData name="Elizabeth Dawson" userId="816b058d-aa72-4a78-9d5b-2729ae162b77" providerId="ADAL" clId="{E8FE1206-1005-5348-A331-4D41EE377F06}" dt="2023-11-28T09:16:30.338" v="322" actId="26606"/>
          <ac:spMkLst>
            <pc:docMk/>
            <pc:sldMk cId="1683876827" sldId="267"/>
            <ac:spMk id="21" creationId="{DA2E7C1E-2B5A-4BBA-AE51-1CD8C19309D7}"/>
          </ac:spMkLst>
        </pc:spChg>
        <pc:spChg chg="add del">
          <ac:chgData name="Elizabeth Dawson" userId="816b058d-aa72-4a78-9d5b-2729ae162b77" providerId="ADAL" clId="{E8FE1206-1005-5348-A331-4D41EE377F06}" dt="2023-11-28T09:16:30.338" v="322" actId="26606"/>
          <ac:spMkLst>
            <pc:docMk/>
            <pc:sldMk cId="1683876827" sldId="267"/>
            <ac:spMk id="22" creationId="{43DF76B1-5174-4FAF-9D19-FFEE98426836}"/>
          </ac:spMkLst>
        </pc:spChg>
        <pc:spChg chg="add del">
          <ac:chgData name="Elizabeth Dawson" userId="816b058d-aa72-4a78-9d5b-2729ae162b77" providerId="ADAL" clId="{E8FE1206-1005-5348-A331-4D41EE377F06}" dt="2023-11-28T09:16:32.845" v="324" actId="26606"/>
          <ac:spMkLst>
            <pc:docMk/>
            <pc:sldMk cId="1683876827" sldId="267"/>
            <ac:spMk id="24" creationId="{5F879AC3-D4CE-493C-ADC7-06205677F4F8}"/>
          </ac:spMkLst>
        </pc:spChg>
        <pc:spChg chg="add del">
          <ac:chgData name="Elizabeth Dawson" userId="816b058d-aa72-4a78-9d5b-2729ae162b77" providerId="ADAL" clId="{E8FE1206-1005-5348-A331-4D41EE377F06}" dt="2023-11-28T09:16:32.845" v="324" actId="26606"/>
          <ac:spMkLst>
            <pc:docMk/>
            <pc:sldMk cId="1683876827" sldId="267"/>
            <ac:spMk id="25" creationId="{736F0DFD-0954-464F-BF12-DD2E6F6E0380}"/>
          </ac:spMkLst>
        </pc:spChg>
        <pc:picChg chg="add del mod">
          <ac:chgData name="Elizabeth Dawson" userId="816b058d-aa72-4a78-9d5b-2729ae162b77" providerId="ADAL" clId="{E8FE1206-1005-5348-A331-4D41EE377F06}" dt="2023-11-28T08:44:16.219" v="241" actId="478"/>
          <ac:picMkLst>
            <pc:docMk/>
            <pc:sldMk cId="1683876827" sldId="267"/>
            <ac:picMk id="7" creationId="{438D56CD-B915-99D2-39E4-8047CDBCE1A7}"/>
          </ac:picMkLst>
        </pc:picChg>
        <pc:picChg chg="add mod modCrop">
          <ac:chgData name="Elizabeth Dawson" userId="816b058d-aa72-4a78-9d5b-2729ae162b77" providerId="ADAL" clId="{E8FE1206-1005-5348-A331-4D41EE377F06}" dt="2023-11-28T09:16:32.845" v="324" actId="26606"/>
          <ac:picMkLst>
            <pc:docMk/>
            <pc:sldMk cId="1683876827" sldId="267"/>
            <ac:picMk id="9" creationId="{462A163C-26D6-0AA5-236B-45168715D1E9}"/>
          </ac:picMkLst>
        </pc:picChg>
      </pc:sldChg>
      <pc:sldChg chg="addSp delSp modSp new mod setBg">
        <pc:chgData name="Elizabeth Dawson" userId="816b058d-aa72-4a78-9d5b-2729ae162b77" providerId="ADAL" clId="{E8FE1206-1005-5348-A331-4D41EE377F06}" dt="2023-11-28T09:19:55.475" v="398" actId="20577"/>
        <pc:sldMkLst>
          <pc:docMk/>
          <pc:sldMk cId="802974512" sldId="268"/>
        </pc:sldMkLst>
        <pc:spChg chg="add del mod">
          <ac:chgData name="Elizabeth Dawson" userId="816b058d-aa72-4a78-9d5b-2729ae162b77" providerId="ADAL" clId="{E8FE1206-1005-5348-A331-4D41EE377F06}" dt="2023-11-28T09:08:57.293" v="297" actId="478"/>
          <ac:spMkLst>
            <pc:docMk/>
            <pc:sldMk cId="802974512" sldId="268"/>
            <ac:spMk id="3" creationId="{1699AA6D-A632-83FE-032F-3017E67A6520}"/>
          </ac:spMkLst>
        </pc:spChg>
        <pc:spChg chg="add mod">
          <ac:chgData name="Elizabeth Dawson" userId="816b058d-aa72-4a78-9d5b-2729ae162b77" providerId="ADAL" clId="{E8FE1206-1005-5348-A331-4D41EE377F06}" dt="2023-11-28T09:19:55.475" v="398" actId="20577"/>
          <ac:spMkLst>
            <pc:docMk/>
            <pc:sldMk cId="802974512" sldId="268"/>
            <ac:spMk id="7" creationId="{A93CA0A8-3E02-B93C-F2BB-D8FE872797B0}"/>
          </ac:spMkLst>
        </pc:spChg>
        <pc:spChg chg="add del">
          <ac:chgData name="Elizabeth Dawson" userId="816b058d-aa72-4a78-9d5b-2729ae162b77" providerId="ADAL" clId="{E8FE1206-1005-5348-A331-4D41EE377F06}" dt="2023-11-28T09:10:04.094" v="300" actId="26606"/>
          <ac:spMkLst>
            <pc:docMk/>
            <pc:sldMk cId="802974512" sldId="268"/>
            <ac:spMk id="9" creationId="{42A4FC2C-047E-45A5-965D-8E1E3BF09BC6}"/>
          </ac:spMkLst>
        </pc:spChg>
        <pc:spChg chg="add del">
          <ac:chgData name="Elizabeth Dawson" userId="816b058d-aa72-4a78-9d5b-2729ae162b77" providerId="ADAL" clId="{E8FE1206-1005-5348-A331-4D41EE377F06}" dt="2023-11-28T09:14:58.820" v="311" actId="26606"/>
          <ac:spMkLst>
            <pc:docMk/>
            <pc:sldMk cId="802974512" sldId="268"/>
            <ac:spMk id="10" creationId="{0205D939-00C4-4F2E-9797-3170DD040D90}"/>
          </ac:spMkLst>
        </pc:spChg>
        <pc:spChg chg="add del">
          <ac:chgData name="Elizabeth Dawson" userId="816b058d-aa72-4a78-9d5b-2729ae162b77" providerId="ADAL" clId="{E8FE1206-1005-5348-A331-4D41EE377F06}" dt="2023-11-28T09:14:58.820" v="311" actId="26606"/>
          <ac:spMkLst>
            <pc:docMk/>
            <pc:sldMk cId="802974512" sldId="268"/>
            <ac:spMk id="12" creationId="{38EE4E44-1403-472B-8C01-D354CB8F5AE7}"/>
          </ac:spMkLst>
        </pc:spChg>
        <pc:spChg chg="add del">
          <ac:chgData name="Elizabeth Dawson" userId="816b058d-aa72-4a78-9d5b-2729ae162b77" providerId="ADAL" clId="{E8FE1206-1005-5348-A331-4D41EE377F06}" dt="2023-11-28T09:14:58.820" v="311" actId="26606"/>
          <ac:spMkLst>
            <pc:docMk/>
            <pc:sldMk cId="802974512" sldId="268"/>
            <ac:spMk id="14" creationId="{583CCE40-4C5F-42D3-86D9-7892AD1E98E3}"/>
          </ac:spMkLst>
        </pc:spChg>
        <pc:picChg chg="add mod ord">
          <ac:chgData name="Elizabeth Dawson" userId="816b058d-aa72-4a78-9d5b-2729ae162b77" providerId="ADAL" clId="{E8FE1206-1005-5348-A331-4D41EE377F06}" dt="2023-11-28T09:15:12.254" v="316" actId="1076"/>
          <ac:picMkLst>
            <pc:docMk/>
            <pc:sldMk cId="802974512" sldId="268"/>
            <ac:picMk id="4" creationId="{217F8342-ADAE-7FCB-C040-FF61838C9CDD}"/>
          </ac:picMkLst>
        </pc:picChg>
        <pc:picChg chg="add mod">
          <ac:chgData name="Elizabeth Dawson" userId="816b058d-aa72-4a78-9d5b-2729ae162b77" providerId="ADAL" clId="{E8FE1206-1005-5348-A331-4D41EE377F06}" dt="2023-11-28T09:15:09.255" v="315" actId="14100"/>
          <ac:picMkLst>
            <pc:docMk/>
            <pc:sldMk cId="802974512" sldId="268"/>
            <ac:picMk id="5" creationId="{35E66A5C-2AC9-3C4F-0C5B-D3C8145D0C3F}"/>
          </ac:picMkLst>
        </pc:picChg>
      </pc:sldChg>
      <pc:sldChg chg="delSp modSp add del mod ord">
        <pc:chgData name="Elizabeth Dawson" userId="816b058d-aa72-4a78-9d5b-2729ae162b77" providerId="ADAL" clId="{E8FE1206-1005-5348-A331-4D41EE377F06}" dt="2023-11-28T09:08:33.171" v="293" actId="2696"/>
        <pc:sldMkLst>
          <pc:docMk/>
          <pc:sldMk cId="880878490" sldId="268"/>
        </pc:sldMkLst>
        <pc:spChg chg="mod">
          <ac:chgData name="Elizabeth Dawson" userId="816b058d-aa72-4a78-9d5b-2729ae162b77" providerId="ADAL" clId="{E8FE1206-1005-5348-A331-4D41EE377F06}" dt="2023-11-28T09:08:20.481" v="291" actId="20577"/>
          <ac:spMkLst>
            <pc:docMk/>
            <pc:sldMk cId="880878490" sldId="268"/>
            <ac:spMk id="6" creationId="{C8C39611-908E-0448-B43C-7B480C87B6E0}"/>
          </ac:spMkLst>
        </pc:spChg>
        <pc:spChg chg="del">
          <ac:chgData name="Elizabeth Dawson" userId="816b058d-aa72-4a78-9d5b-2729ae162b77" providerId="ADAL" clId="{E8FE1206-1005-5348-A331-4D41EE377F06}" dt="2023-11-28T09:08:15.399" v="289" actId="478"/>
          <ac:spMkLst>
            <pc:docMk/>
            <pc:sldMk cId="880878490" sldId="268"/>
            <ac:spMk id="9" creationId="{51015F2F-0457-1445-F743-650EACFAA94D}"/>
          </ac:spMkLst>
        </pc:spChg>
        <pc:picChg chg="mod">
          <ac:chgData name="Elizabeth Dawson" userId="816b058d-aa72-4a78-9d5b-2729ae162b77" providerId="ADAL" clId="{E8FE1206-1005-5348-A331-4D41EE377F06}" dt="2023-11-28T09:08:31.191" v="292" actId="1076"/>
          <ac:picMkLst>
            <pc:docMk/>
            <pc:sldMk cId="880878490" sldId="268"/>
            <ac:picMk id="5" creationId="{4314F17D-B49E-8F43-BCE3-B5B009508ADE}"/>
          </ac:picMkLst>
        </pc:picChg>
      </pc:sldChg>
      <pc:sldChg chg="addSp delSp modSp new mod setBg">
        <pc:chgData name="Elizabeth Dawson" userId="816b058d-aa72-4a78-9d5b-2729ae162b77" providerId="ADAL" clId="{E8FE1206-1005-5348-A331-4D41EE377F06}" dt="2023-11-28T09:25:42.405" v="411" actId="26606"/>
        <pc:sldMkLst>
          <pc:docMk/>
          <pc:sldMk cId="1851568454" sldId="269"/>
        </pc:sldMkLst>
        <pc:spChg chg="add del mod">
          <ac:chgData name="Elizabeth Dawson" userId="816b058d-aa72-4a78-9d5b-2729ae162b77" providerId="ADAL" clId="{E8FE1206-1005-5348-A331-4D41EE377F06}" dt="2023-11-28T09:25:07.026" v="404" actId="478"/>
          <ac:spMkLst>
            <pc:docMk/>
            <pc:sldMk cId="1851568454" sldId="269"/>
            <ac:spMk id="3" creationId="{D633B911-E1B9-A2F5-8E29-C0BB40D43105}"/>
          </ac:spMkLst>
        </pc:spChg>
        <pc:spChg chg="add">
          <ac:chgData name="Elizabeth Dawson" userId="816b058d-aa72-4a78-9d5b-2729ae162b77" providerId="ADAL" clId="{E8FE1206-1005-5348-A331-4D41EE377F06}" dt="2023-11-28T09:25:42.405" v="411" actId="26606"/>
          <ac:spMkLst>
            <pc:docMk/>
            <pc:sldMk cId="1851568454" sldId="269"/>
            <ac:spMk id="9" creationId="{11B2B030-4738-4359-9E46-144B7C8BFF8B}"/>
          </ac:spMkLst>
        </pc:spChg>
        <pc:spChg chg="add">
          <ac:chgData name="Elizabeth Dawson" userId="816b058d-aa72-4a78-9d5b-2729ae162b77" providerId="ADAL" clId="{E8FE1206-1005-5348-A331-4D41EE377F06}" dt="2023-11-28T09:25:42.405" v="411" actId="26606"/>
          <ac:spMkLst>
            <pc:docMk/>
            <pc:sldMk cId="1851568454" sldId="269"/>
            <ac:spMk id="11" creationId="{E722B2DD-E14D-4972-9D98-5D6E61B1B2D2}"/>
          </ac:spMkLst>
        </pc:spChg>
        <pc:picChg chg="add mod">
          <ac:chgData name="Elizabeth Dawson" userId="816b058d-aa72-4a78-9d5b-2729ae162b77" providerId="ADAL" clId="{E8FE1206-1005-5348-A331-4D41EE377F06}" dt="2023-11-28T09:25:42.405" v="411" actId="26606"/>
          <ac:picMkLst>
            <pc:docMk/>
            <pc:sldMk cId="1851568454" sldId="269"/>
            <ac:picMk id="4" creationId="{B342888C-476A-02CF-40D7-EF2C601D0B96}"/>
          </ac:picMkLst>
        </pc:picChg>
      </pc:sldChg>
    </pc:docChg>
  </pc:docChgLst>
  <pc:docChgLst>
    <pc:chgData name="Elizabeth Dawson" userId="S::kyn0726@autuni.ac.nz::816b058d-aa72-4a78-9d5b-2729ae162b77" providerId="AD" clId="Web-{E0FE2A58-0EC5-FAC9-BD98-42F31BC1A863}"/>
    <pc:docChg chg="modSld">
      <pc:chgData name="Elizabeth Dawson" userId="S::kyn0726@autuni.ac.nz::816b058d-aa72-4a78-9d5b-2729ae162b77" providerId="AD" clId="Web-{E0FE2A58-0EC5-FAC9-BD98-42F31BC1A863}" dt="2023-11-28T07:57:04.625" v="159"/>
      <pc:docMkLst>
        <pc:docMk/>
      </pc:docMkLst>
      <pc:sldChg chg="modSp">
        <pc:chgData name="Elizabeth Dawson" userId="S::kyn0726@autuni.ac.nz::816b058d-aa72-4a78-9d5b-2729ae162b77" providerId="AD" clId="Web-{E0FE2A58-0EC5-FAC9-BD98-42F31BC1A863}" dt="2023-11-28T07:00:41.268" v="8" actId="20577"/>
        <pc:sldMkLst>
          <pc:docMk/>
          <pc:sldMk cId="3976715817" sldId="262"/>
        </pc:sldMkLst>
        <pc:spChg chg="mod">
          <ac:chgData name="Elizabeth Dawson" userId="S::kyn0726@autuni.ac.nz::816b058d-aa72-4a78-9d5b-2729ae162b77" providerId="AD" clId="Web-{E0FE2A58-0EC5-FAC9-BD98-42F31BC1A863}" dt="2023-11-28T07:00:41.268" v="8" actId="20577"/>
          <ac:spMkLst>
            <pc:docMk/>
            <pc:sldMk cId="3976715817" sldId="262"/>
            <ac:spMk id="3" creationId="{52DF36B0-79F2-2075-B5FE-28AC101F2851}"/>
          </ac:spMkLst>
        </pc:spChg>
        <pc:spChg chg="mod">
          <ac:chgData name="Elizabeth Dawson" userId="S::kyn0726@autuni.ac.nz::816b058d-aa72-4a78-9d5b-2729ae162b77" providerId="AD" clId="Web-{E0FE2A58-0EC5-FAC9-BD98-42F31BC1A863}" dt="2023-11-28T07:00:27.284" v="2" actId="20577"/>
          <ac:spMkLst>
            <pc:docMk/>
            <pc:sldMk cId="3976715817" sldId="262"/>
            <ac:spMk id="6" creationId="{C8C39611-908E-0448-B43C-7B480C87B6E0}"/>
          </ac:spMkLst>
        </pc:spChg>
        <pc:spChg chg="mod">
          <ac:chgData name="Elizabeth Dawson" userId="S::kyn0726@autuni.ac.nz::816b058d-aa72-4a78-9d5b-2729ae162b77" providerId="AD" clId="Web-{E0FE2A58-0EC5-FAC9-BD98-42F31BC1A863}" dt="2023-11-28T07:00:07.721" v="0" actId="1076"/>
          <ac:spMkLst>
            <pc:docMk/>
            <pc:sldMk cId="3976715817" sldId="262"/>
            <ac:spMk id="9" creationId="{51015F2F-0457-1445-F743-650EACFAA94D}"/>
          </ac:spMkLst>
        </pc:spChg>
      </pc:sldChg>
      <pc:sldChg chg="addSp modSp">
        <pc:chgData name="Elizabeth Dawson" userId="S::kyn0726@autuni.ac.nz::816b058d-aa72-4a78-9d5b-2729ae162b77" providerId="AD" clId="Web-{E0FE2A58-0EC5-FAC9-BD98-42F31BC1A863}" dt="2023-11-28T07:13:38.133" v="51" actId="14100"/>
        <pc:sldMkLst>
          <pc:docMk/>
          <pc:sldMk cId="1644096452" sldId="263"/>
        </pc:sldMkLst>
        <pc:spChg chg="add mod">
          <ac:chgData name="Elizabeth Dawson" userId="S::kyn0726@autuni.ac.nz::816b058d-aa72-4a78-9d5b-2729ae162b77" providerId="AD" clId="Web-{E0FE2A58-0EC5-FAC9-BD98-42F31BC1A863}" dt="2023-11-28T07:12:38.709" v="38" actId="20577"/>
          <ac:spMkLst>
            <pc:docMk/>
            <pc:sldMk cId="1644096452" sldId="263"/>
            <ac:spMk id="2" creationId="{AA2D0F2B-99D3-5923-5DDA-7A663664B005}"/>
          </ac:spMkLst>
        </pc:spChg>
        <pc:spChg chg="mod">
          <ac:chgData name="Elizabeth Dawson" userId="S::kyn0726@autuni.ac.nz::816b058d-aa72-4a78-9d5b-2729ae162b77" providerId="AD" clId="Web-{E0FE2A58-0EC5-FAC9-BD98-42F31BC1A863}" dt="2023-11-28T07:13:38.133" v="51" actId="14100"/>
          <ac:spMkLst>
            <pc:docMk/>
            <pc:sldMk cId="1644096452" sldId="263"/>
            <ac:spMk id="10" creationId="{739A6524-7226-B343-B160-90198A4D3F6D}"/>
          </ac:spMkLst>
        </pc:spChg>
        <pc:picChg chg="mod">
          <ac:chgData name="Elizabeth Dawson" userId="S::kyn0726@autuni.ac.nz::816b058d-aa72-4a78-9d5b-2729ae162b77" providerId="AD" clId="Web-{E0FE2A58-0EC5-FAC9-BD98-42F31BC1A863}" dt="2023-11-28T07:11:15.504" v="30" actId="1076"/>
          <ac:picMkLst>
            <pc:docMk/>
            <pc:sldMk cId="1644096452" sldId="263"/>
            <ac:picMk id="6" creationId="{77C92AD8-CB4D-6345-B569-A22B0A4AEDB1}"/>
          </ac:picMkLst>
        </pc:picChg>
      </pc:sldChg>
      <pc:sldChg chg="addSp delSp modSp mod modClrScheme modShow chgLayout">
        <pc:chgData name="Elizabeth Dawson" userId="S::kyn0726@autuni.ac.nz::816b058d-aa72-4a78-9d5b-2729ae162b77" providerId="AD" clId="Web-{E0FE2A58-0EC5-FAC9-BD98-42F31BC1A863}" dt="2023-11-28T07:57:04.625" v="159"/>
        <pc:sldMkLst>
          <pc:docMk/>
          <pc:sldMk cId="3110708557" sldId="265"/>
        </pc:sldMkLst>
        <pc:spChg chg="add del mod ord">
          <ac:chgData name="Elizabeth Dawson" userId="S::kyn0726@autuni.ac.nz::816b058d-aa72-4a78-9d5b-2729ae162b77" providerId="AD" clId="Web-{E0FE2A58-0EC5-FAC9-BD98-42F31BC1A863}" dt="2023-11-28T07:22:29.163" v="59"/>
          <ac:spMkLst>
            <pc:docMk/>
            <pc:sldMk cId="3110708557" sldId="265"/>
            <ac:spMk id="2" creationId="{751780B3-67EA-C3E0-2144-A952B6E2D286}"/>
          </ac:spMkLst>
        </pc:spChg>
        <pc:spChg chg="add del mod ord">
          <ac:chgData name="Elizabeth Dawson" userId="S::kyn0726@autuni.ac.nz::816b058d-aa72-4a78-9d5b-2729ae162b77" providerId="AD" clId="Web-{E0FE2A58-0EC5-FAC9-BD98-42F31BC1A863}" dt="2023-11-28T07:22:29.163" v="59"/>
          <ac:spMkLst>
            <pc:docMk/>
            <pc:sldMk cId="3110708557" sldId="265"/>
            <ac:spMk id="3" creationId="{F52FC93D-A760-997F-A76A-036A7E2717F9}"/>
          </ac:spMkLst>
        </pc:spChg>
        <pc:spChg chg="add del mod ord">
          <ac:chgData name="Elizabeth Dawson" userId="S::kyn0726@autuni.ac.nz::816b058d-aa72-4a78-9d5b-2729ae162b77" providerId="AD" clId="Web-{E0FE2A58-0EC5-FAC9-BD98-42F31BC1A863}" dt="2023-11-28T07:22:26.116" v="57"/>
          <ac:spMkLst>
            <pc:docMk/>
            <pc:sldMk cId="3110708557" sldId="265"/>
            <ac:spMk id="4" creationId="{D30D7AE8-DAA4-A4D4-8B4E-480EB8C3B742}"/>
          </ac:spMkLst>
        </pc:spChg>
        <pc:grpChg chg="add del">
          <ac:chgData name="Elizabeth Dawson" userId="S::kyn0726@autuni.ac.nz::816b058d-aa72-4a78-9d5b-2729ae162b77" providerId="AD" clId="Web-{E0FE2A58-0EC5-FAC9-BD98-42F31BC1A863}" dt="2023-11-28T07:53:05.541" v="103"/>
          <ac:grpSpMkLst>
            <pc:docMk/>
            <pc:sldMk cId="3110708557" sldId="265"/>
            <ac:grpSpMk id="19" creationId="{8880D38B-3FC9-6001-1DD4-76D6C3C9B0E1}"/>
          </ac:grpSpMkLst>
        </pc:grpChg>
        <pc:grpChg chg="add del mod">
          <ac:chgData name="Elizabeth Dawson" userId="S::kyn0726@autuni.ac.nz::816b058d-aa72-4a78-9d5b-2729ae162b77" providerId="AD" clId="Web-{E0FE2A58-0EC5-FAC9-BD98-42F31BC1A863}" dt="2023-11-28T07:57:04.625" v="159"/>
          <ac:grpSpMkLst>
            <pc:docMk/>
            <pc:sldMk cId="3110708557" sldId="265"/>
            <ac:grpSpMk id="20" creationId="{36F50ACB-D9A5-CFDF-775D-FF8EBDF84AB4}"/>
          </ac:grpSpMkLst>
        </pc:grpChg>
        <pc:picChg chg="add mod topLvl">
          <ac:chgData name="Elizabeth Dawson" userId="S::kyn0726@autuni.ac.nz::816b058d-aa72-4a78-9d5b-2729ae162b77" providerId="AD" clId="Web-{E0FE2A58-0EC5-FAC9-BD98-42F31BC1A863}" dt="2023-11-28T07:57:04.625" v="159"/>
          <ac:picMkLst>
            <pc:docMk/>
            <pc:sldMk cId="3110708557" sldId="265"/>
            <ac:picMk id="5" creationId="{988365E0-1B0D-2240-7174-9D63189E9523}"/>
          </ac:picMkLst>
        </pc:picChg>
        <pc:picChg chg="add mod topLvl">
          <ac:chgData name="Elizabeth Dawson" userId="S::kyn0726@autuni.ac.nz::816b058d-aa72-4a78-9d5b-2729ae162b77" providerId="AD" clId="Web-{E0FE2A58-0EC5-FAC9-BD98-42F31BC1A863}" dt="2023-11-28T07:57:04.625" v="159"/>
          <ac:picMkLst>
            <pc:docMk/>
            <pc:sldMk cId="3110708557" sldId="265"/>
            <ac:picMk id="6" creationId="{DF721B8B-1233-4EC3-8A66-622FCB9E1ECD}"/>
          </ac:picMkLst>
        </pc:picChg>
        <pc:picChg chg="add mod topLvl">
          <ac:chgData name="Elizabeth Dawson" userId="S::kyn0726@autuni.ac.nz::816b058d-aa72-4a78-9d5b-2729ae162b77" providerId="AD" clId="Web-{E0FE2A58-0EC5-FAC9-BD98-42F31BC1A863}" dt="2023-11-28T07:57:04.625" v="159"/>
          <ac:picMkLst>
            <pc:docMk/>
            <pc:sldMk cId="3110708557" sldId="265"/>
            <ac:picMk id="7" creationId="{246D8D2D-7A01-82BD-503C-8FE6B8543724}"/>
          </ac:picMkLst>
        </pc:picChg>
        <pc:picChg chg="add mod topLvl">
          <ac:chgData name="Elizabeth Dawson" userId="S::kyn0726@autuni.ac.nz::816b058d-aa72-4a78-9d5b-2729ae162b77" providerId="AD" clId="Web-{E0FE2A58-0EC5-FAC9-BD98-42F31BC1A863}" dt="2023-11-28T07:57:04.625" v="159"/>
          <ac:picMkLst>
            <pc:docMk/>
            <pc:sldMk cId="3110708557" sldId="265"/>
            <ac:picMk id="8" creationId="{D836E21D-8790-2023-EB59-4A28ACFFEFD2}"/>
          </ac:picMkLst>
        </pc:picChg>
        <pc:picChg chg="add mod topLvl">
          <ac:chgData name="Elizabeth Dawson" userId="S::kyn0726@autuni.ac.nz::816b058d-aa72-4a78-9d5b-2729ae162b77" providerId="AD" clId="Web-{E0FE2A58-0EC5-FAC9-BD98-42F31BC1A863}" dt="2023-11-28T07:57:04.625" v="159"/>
          <ac:picMkLst>
            <pc:docMk/>
            <pc:sldMk cId="3110708557" sldId="265"/>
            <ac:picMk id="9" creationId="{1574B4CC-6836-9C61-CFEA-C7F51A1F66F3}"/>
          </ac:picMkLst>
        </pc:picChg>
        <pc:picChg chg="add mod topLvl">
          <ac:chgData name="Elizabeth Dawson" userId="S::kyn0726@autuni.ac.nz::816b058d-aa72-4a78-9d5b-2729ae162b77" providerId="AD" clId="Web-{E0FE2A58-0EC5-FAC9-BD98-42F31BC1A863}" dt="2023-11-28T07:57:04.625" v="159"/>
          <ac:picMkLst>
            <pc:docMk/>
            <pc:sldMk cId="3110708557" sldId="265"/>
            <ac:picMk id="10" creationId="{4B39E8F7-E51B-0EE3-35B2-0B250B509C0F}"/>
          </ac:picMkLst>
        </pc:picChg>
        <pc:picChg chg="add mod topLvl">
          <ac:chgData name="Elizabeth Dawson" userId="S::kyn0726@autuni.ac.nz::816b058d-aa72-4a78-9d5b-2729ae162b77" providerId="AD" clId="Web-{E0FE2A58-0EC5-FAC9-BD98-42F31BC1A863}" dt="2023-11-28T07:57:04.625" v="159"/>
          <ac:picMkLst>
            <pc:docMk/>
            <pc:sldMk cId="3110708557" sldId="265"/>
            <ac:picMk id="11" creationId="{9EE14EF9-FB03-0FBB-741B-A61F6774457B}"/>
          </ac:picMkLst>
        </pc:picChg>
        <pc:picChg chg="add mod topLvl">
          <ac:chgData name="Elizabeth Dawson" userId="S::kyn0726@autuni.ac.nz::816b058d-aa72-4a78-9d5b-2729ae162b77" providerId="AD" clId="Web-{E0FE2A58-0EC5-FAC9-BD98-42F31BC1A863}" dt="2023-11-28T07:57:04.625" v="159"/>
          <ac:picMkLst>
            <pc:docMk/>
            <pc:sldMk cId="3110708557" sldId="265"/>
            <ac:picMk id="12" creationId="{D191BFFA-9380-BF77-CE2C-9C0E9B7608DD}"/>
          </ac:picMkLst>
        </pc:picChg>
        <pc:picChg chg="add mod topLvl">
          <ac:chgData name="Elizabeth Dawson" userId="S::kyn0726@autuni.ac.nz::816b058d-aa72-4a78-9d5b-2729ae162b77" providerId="AD" clId="Web-{E0FE2A58-0EC5-FAC9-BD98-42F31BC1A863}" dt="2023-11-28T07:57:04.625" v="159"/>
          <ac:picMkLst>
            <pc:docMk/>
            <pc:sldMk cId="3110708557" sldId="265"/>
            <ac:picMk id="13" creationId="{F752B3B8-6585-F82C-3C43-F200B733E339}"/>
          </ac:picMkLst>
        </pc:picChg>
        <pc:picChg chg="add mod topLvl">
          <ac:chgData name="Elizabeth Dawson" userId="S::kyn0726@autuni.ac.nz::816b058d-aa72-4a78-9d5b-2729ae162b77" providerId="AD" clId="Web-{E0FE2A58-0EC5-FAC9-BD98-42F31BC1A863}" dt="2023-11-28T07:57:04.625" v="159"/>
          <ac:picMkLst>
            <pc:docMk/>
            <pc:sldMk cId="3110708557" sldId="265"/>
            <ac:picMk id="14" creationId="{529445F7-3F60-269C-1CBE-3141032B0863}"/>
          </ac:picMkLst>
        </pc:picChg>
        <pc:picChg chg="add mod topLvl">
          <ac:chgData name="Elizabeth Dawson" userId="S::kyn0726@autuni.ac.nz::816b058d-aa72-4a78-9d5b-2729ae162b77" providerId="AD" clId="Web-{E0FE2A58-0EC5-FAC9-BD98-42F31BC1A863}" dt="2023-11-28T07:57:04.625" v="159"/>
          <ac:picMkLst>
            <pc:docMk/>
            <pc:sldMk cId="3110708557" sldId="265"/>
            <ac:picMk id="15" creationId="{061A1858-959C-2FFD-BF70-FB33606584FE}"/>
          </ac:picMkLst>
        </pc:picChg>
        <pc:picChg chg="add mod topLvl">
          <ac:chgData name="Elizabeth Dawson" userId="S::kyn0726@autuni.ac.nz::816b058d-aa72-4a78-9d5b-2729ae162b77" providerId="AD" clId="Web-{E0FE2A58-0EC5-FAC9-BD98-42F31BC1A863}" dt="2023-11-28T07:57:04.625" v="159"/>
          <ac:picMkLst>
            <pc:docMk/>
            <pc:sldMk cId="3110708557" sldId="265"/>
            <ac:picMk id="16" creationId="{9B2A0F47-3BFC-FA41-33AA-A9EE9D2DA6EE}"/>
          </ac:picMkLst>
        </pc:picChg>
        <pc:picChg chg="add mod topLvl">
          <ac:chgData name="Elizabeth Dawson" userId="S::kyn0726@autuni.ac.nz::816b058d-aa72-4a78-9d5b-2729ae162b77" providerId="AD" clId="Web-{E0FE2A58-0EC5-FAC9-BD98-42F31BC1A863}" dt="2023-11-28T07:57:04.625" v="159"/>
          <ac:picMkLst>
            <pc:docMk/>
            <pc:sldMk cId="3110708557" sldId="265"/>
            <ac:picMk id="17" creationId="{8C2E2A48-3CD5-E64C-77B2-068AFC02CE9E}"/>
          </ac:picMkLst>
        </pc:picChg>
        <pc:picChg chg="add mod topLvl">
          <ac:chgData name="Elizabeth Dawson" userId="S::kyn0726@autuni.ac.nz::816b058d-aa72-4a78-9d5b-2729ae162b77" providerId="AD" clId="Web-{E0FE2A58-0EC5-FAC9-BD98-42F31BC1A863}" dt="2023-11-28T07:57:04.625" v="159"/>
          <ac:picMkLst>
            <pc:docMk/>
            <pc:sldMk cId="3110708557" sldId="265"/>
            <ac:picMk id="18" creationId="{4794A640-D985-9EC5-F83C-7F58027E3A9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C8B72B-D851-6C4E-B69A-743A52A8470C}" type="datetimeFigureOut">
              <a:rPr lang="en-US" smtClean="0"/>
              <a:t>11/28/2023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E5B69B-5984-5F4C-945D-5F964362A9F9}" type="slidenum">
              <a:rPr lang="en-US" smtClean="0"/>
              <a:t>‹#›</a:t>
            </a:fld>
            <a:endParaRPr lang="en-US"/>
          </a:p>
        </p:txBody>
      </p:sp>
    </p:spTree>
    <p:extLst>
      <p:ext uri="{BB962C8B-B14F-4D97-AF65-F5344CB8AC3E}">
        <p14:creationId xmlns:p14="http://schemas.microsoft.com/office/powerpoint/2010/main" val="3625459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063F20-BE0A-3847-877E-2D848654003D}" type="slidenum">
              <a:rPr lang="en-US" smtClean="0"/>
              <a:t>1</a:t>
            </a:fld>
            <a:endParaRPr lang="en-US"/>
          </a:p>
        </p:txBody>
      </p:sp>
    </p:spTree>
    <p:extLst>
      <p:ext uri="{BB962C8B-B14F-4D97-AF65-F5344CB8AC3E}">
        <p14:creationId xmlns:p14="http://schemas.microsoft.com/office/powerpoint/2010/main" val="74668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063F20-BE0A-3847-877E-2D848654003D}" type="slidenum">
              <a:rPr lang="en-US" smtClean="0"/>
              <a:t>3</a:t>
            </a:fld>
            <a:endParaRPr lang="en-US"/>
          </a:p>
        </p:txBody>
      </p:sp>
    </p:spTree>
    <p:extLst>
      <p:ext uri="{BB962C8B-B14F-4D97-AF65-F5344CB8AC3E}">
        <p14:creationId xmlns:p14="http://schemas.microsoft.com/office/powerpoint/2010/main" val="2867491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C1E987CB-3DF7-2B4A-AD9F-755355B197F9}"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A5959-35CA-8040-B097-E4D59A9F7E5D}" type="slidenum">
              <a:rPr lang="en-US" smtClean="0"/>
              <a:t>‹#›</a:t>
            </a:fld>
            <a:endParaRPr lang="en-US"/>
          </a:p>
        </p:txBody>
      </p:sp>
    </p:spTree>
    <p:extLst>
      <p:ext uri="{BB962C8B-B14F-4D97-AF65-F5344CB8AC3E}">
        <p14:creationId xmlns:p14="http://schemas.microsoft.com/office/powerpoint/2010/main" val="2890553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1E987CB-3DF7-2B4A-AD9F-755355B197F9}"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A5959-35CA-8040-B097-E4D59A9F7E5D}" type="slidenum">
              <a:rPr lang="en-US" smtClean="0"/>
              <a:t>‹#›</a:t>
            </a:fld>
            <a:endParaRPr lang="en-US"/>
          </a:p>
        </p:txBody>
      </p:sp>
    </p:spTree>
    <p:extLst>
      <p:ext uri="{BB962C8B-B14F-4D97-AF65-F5344CB8AC3E}">
        <p14:creationId xmlns:p14="http://schemas.microsoft.com/office/powerpoint/2010/main" val="523096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1E987CB-3DF7-2B4A-AD9F-755355B197F9}"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A5959-35CA-8040-B097-E4D59A9F7E5D}" type="slidenum">
              <a:rPr lang="en-US" smtClean="0"/>
              <a:t>‹#›</a:t>
            </a:fld>
            <a:endParaRPr lang="en-US"/>
          </a:p>
        </p:txBody>
      </p:sp>
    </p:spTree>
    <p:extLst>
      <p:ext uri="{BB962C8B-B14F-4D97-AF65-F5344CB8AC3E}">
        <p14:creationId xmlns:p14="http://schemas.microsoft.com/office/powerpoint/2010/main" val="2601414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C1E987CB-3DF7-2B4A-AD9F-755355B197F9}"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A5959-35CA-8040-B097-E4D59A9F7E5D}" type="slidenum">
              <a:rPr lang="en-US" smtClean="0"/>
              <a:t>‹#›</a:t>
            </a:fld>
            <a:endParaRPr lang="en-US"/>
          </a:p>
        </p:txBody>
      </p:sp>
    </p:spTree>
    <p:extLst>
      <p:ext uri="{BB962C8B-B14F-4D97-AF65-F5344CB8AC3E}">
        <p14:creationId xmlns:p14="http://schemas.microsoft.com/office/powerpoint/2010/main" val="4018666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C1E987CB-3DF7-2B4A-AD9F-755355B197F9}"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AA5959-35CA-8040-B097-E4D59A9F7E5D}" type="slidenum">
              <a:rPr lang="en-US" smtClean="0"/>
              <a:t>‹#›</a:t>
            </a:fld>
            <a:endParaRPr lang="en-US"/>
          </a:p>
        </p:txBody>
      </p:sp>
    </p:spTree>
    <p:extLst>
      <p:ext uri="{BB962C8B-B14F-4D97-AF65-F5344CB8AC3E}">
        <p14:creationId xmlns:p14="http://schemas.microsoft.com/office/powerpoint/2010/main" val="3798244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C1E987CB-3DF7-2B4A-AD9F-755355B197F9}"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AA5959-35CA-8040-B097-E4D59A9F7E5D}" type="slidenum">
              <a:rPr lang="en-US" smtClean="0"/>
              <a:t>‹#›</a:t>
            </a:fld>
            <a:endParaRPr lang="en-US"/>
          </a:p>
        </p:txBody>
      </p:sp>
    </p:spTree>
    <p:extLst>
      <p:ext uri="{BB962C8B-B14F-4D97-AF65-F5344CB8AC3E}">
        <p14:creationId xmlns:p14="http://schemas.microsoft.com/office/powerpoint/2010/main" val="3790914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E987CB-3DF7-2B4A-AD9F-755355B197F9}"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AA5959-35CA-8040-B097-E4D59A9F7E5D}" type="slidenum">
              <a:rPr lang="en-US" smtClean="0"/>
              <a:t>‹#›</a:t>
            </a:fld>
            <a:endParaRPr lang="en-US"/>
          </a:p>
        </p:txBody>
      </p:sp>
    </p:spTree>
    <p:extLst>
      <p:ext uri="{BB962C8B-B14F-4D97-AF65-F5344CB8AC3E}">
        <p14:creationId xmlns:p14="http://schemas.microsoft.com/office/powerpoint/2010/main" val="2849296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1E987CB-3DF7-2B4A-AD9F-755355B197F9}"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A5959-35CA-8040-B097-E4D59A9F7E5D}" type="slidenum">
              <a:rPr lang="en-US" smtClean="0"/>
              <a:t>‹#›</a:t>
            </a:fld>
            <a:endParaRPr lang="en-US"/>
          </a:p>
        </p:txBody>
      </p:sp>
    </p:spTree>
    <p:extLst>
      <p:ext uri="{BB962C8B-B14F-4D97-AF65-F5344CB8AC3E}">
        <p14:creationId xmlns:p14="http://schemas.microsoft.com/office/powerpoint/2010/main" val="235986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1E987CB-3DF7-2B4A-AD9F-755355B197F9}"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A5959-35CA-8040-B097-E4D59A9F7E5D}" type="slidenum">
              <a:rPr lang="en-US" smtClean="0"/>
              <a:t>‹#›</a:t>
            </a:fld>
            <a:endParaRPr lang="en-US"/>
          </a:p>
        </p:txBody>
      </p:sp>
    </p:spTree>
    <p:extLst>
      <p:ext uri="{BB962C8B-B14F-4D97-AF65-F5344CB8AC3E}">
        <p14:creationId xmlns:p14="http://schemas.microsoft.com/office/powerpoint/2010/main" val="2251769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1E987CB-3DF7-2B4A-AD9F-755355B197F9}"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A5959-35CA-8040-B097-E4D59A9F7E5D}" type="slidenum">
              <a:rPr lang="en-US" smtClean="0"/>
              <a:t>‹#›</a:t>
            </a:fld>
            <a:endParaRPr lang="en-US"/>
          </a:p>
        </p:txBody>
      </p:sp>
    </p:spTree>
    <p:extLst>
      <p:ext uri="{BB962C8B-B14F-4D97-AF65-F5344CB8AC3E}">
        <p14:creationId xmlns:p14="http://schemas.microsoft.com/office/powerpoint/2010/main" val="2027642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1E987CB-3DF7-2B4A-AD9F-755355B197F9}"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A5959-35CA-8040-B097-E4D59A9F7E5D}" type="slidenum">
              <a:rPr lang="en-US" smtClean="0"/>
              <a:t>‹#›</a:t>
            </a:fld>
            <a:endParaRPr lang="en-US"/>
          </a:p>
        </p:txBody>
      </p:sp>
    </p:spTree>
    <p:extLst>
      <p:ext uri="{BB962C8B-B14F-4D97-AF65-F5344CB8AC3E}">
        <p14:creationId xmlns:p14="http://schemas.microsoft.com/office/powerpoint/2010/main" val="733267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987CB-3DF7-2B4A-AD9F-755355B197F9}" type="datetimeFigureOut">
              <a:rPr lang="en-US" smtClean="0"/>
              <a:t>11/28/2023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A5959-35CA-8040-B097-E4D59A9F7E5D}" type="slidenum">
              <a:rPr lang="en-US" smtClean="0"/>
              <a:t>‹#›</a:t>
            </a:fld>
            <a:endParaRPr lang="en-US"/>
          </a:p>
        </p:txBody>
      </p:sp>
    </p:spTree>
    <p:extLst>
      <p:ext uri="{BB962C8B-B14F-4D97-AF65-F5344CB8AC3E}">
        <p14:creationId xmlns:p14="http://schemas.microsoft.com/office/powerpoint/2010/main" val="385012763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C92AD8-CB4D-6345-B569-A22B0A4AEDB1}"/>
              </a:ext>
            </a:extLst>
          </p:cNvPr>
          <p:cNvPicPr>
            <a:picLocks noChangeAspect="1"/>
          </p:cNvPicPr>
          <p:nvPr/>
        </p:nvPicPr>
        <p:blipFill>
          <a:blip r:embed="rId3"/>
          <a:srcRect t="7812" b="7812"/>
          <a:stretch/>
        </p:blipFill>
        <p:spPr>
          <a:xfrm>
            <a:off x="1525264" y="0"/>
            <a:ext cx="9141472" cy="5142078"/>
          </a:xfrm>
          <a:prstGeom prst="rect">
            <a:avLst/>
          </a:prstGeom>
        </p:spPr>
      </p:pic>
      <p:sp>
        <p:nvSpPr>
          <p:cNvPr id="10" name="TextBox 9">
            <a:extLst>
              <a:ext uri="{FF2B5EF4-FFF2-40B4-BE49-F238E27FC236}">
                <a16:creationId xmlns:a16="http://schemas.microsoft.com/office/drawing/2014/main" id="{739A6524-7226-B343-B160-90198A4D3F6D}"/>
              </a:ext>
            </a:extLst>
          </p:cNvPr>
          <p:cNvSpPr txBox="1"/>
          <p:nvPr/>
        </p:nvSpPr>
        <p:spPr>
          <a:xfrm>
            <a:off x="1525264" y="5376540"/>
            <a:ext cx="9141472" cy="1323439"/>
          </a:xfrm>
          <a:prstGeom prst="rect">
            <a:avLst/>
          </a:prstGeom>
          <a:noFill/>
        </p:spPr>
        <p:txBody>
          <a:bodyPr wrap="square" rtlCol="0">
            <a:spAutoFit/>
          </a:bodyPr>
          <a:lstStyle/>
          <a:p>
            <a:r>
              <a:rPr lang="en-NZ" sz="2400" b="1">
                <a:solidFill>
                  <a:schemeClr val="bg2">
                    <a:lumMod val="40000"/>
                    <a:lumOff val="60000"/>
                  </a:schemeClr>
                </a:solidFill>
                <a:latin typeface="Arial" panose="020B0604020202020204" pitchFamily="34" charset="0"/>
                <a:cs typeface="Arial" panose="020B0604020202020204" pitchFamily="34" charset="0"/>
              </a:rPr>
              <a:t>Laying the noise table</a:t>
            </a:r>
          </a:p>
          <a:p>
            <a:r>
              <a:rPr lang="en-GB" sz="1400" b="0" i="0">
                <a:solidFill>
                  <a:schemeClr val="bg2">
                    <a:lumMod val="40000"/>
                    <a:lumOff val="60000"/>
                  </a:schemeClr>
                </a:solidFill>
                <a:effectLst/>
                <a:latin typeface="Arial" panose="020B0604020202020204" pitchFamily="34" charset="0"/>
              </a:rPr>
              <a:t>As an initial meeting place for my research, I come to a table to evoke wilful presence, social gathering, hosting, and temporality. The potent site of a table is a space for the holding and rearranging of human and object relations that dance between the archival modes of time and selection and the performance modes of sharing and production.</a:t>
            </a:r>
            <a:endParaRPr lang="en-NZ" sz="1400" b="1" i="1">
              <a:solidFill>
                <a:schemeClr val="bg2">
                  <a:lumMod val="40000"/>
                  <a:lumOff val="6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0050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book&#10;&#10;Description automatically generated">
            <a:extLst>
              <a:ext uri="{FF2B5EF4-FFF2-40B4-BE49-F238E27FC236}">
                <a16:creationId xmlns:a16="http://schemas.microsoft.com/office/drawing/2014/main" id="{4314F17D-B49E-8F43-BCE3-B5B009508ADE}"/>
              </a:ext>
            </a:extLst>
          </p:cNvPr>
          <p:cNvPicPr>
            <a:picLocks noChangeAspect="1"/>
          </p:cNvPicPr>
          <p:nvPr/>
        </p:nvPicPr>
        <p:blipFill>
          <a:blip r:embed="rId2"/>
          <a:stretch>
            <a:fillRect/>
          </a:stretch>
        </p:blipFill>
        <p:spPr>
          <a:xfrm>
            <a:off x="0" y="0"/>
            <a:ext cx="4848820" cy="6858000"/>
          </a:xfrm>
          <a:prstGeom prst="rect">
            <a:avLst/>
          </a:prstGeom>
        </p:spPr>
      </p:pic>
      <p:sp>
        <p:nvSpPr>
          <p:cNvPr id="6" name="TextBox 5">
            <a:extLst>
              <a:ext uri="{FF2B5EF4-FFF2-40B4-BE49-F238E27FC236}">
                <a16:creationId xmlns:a16="http://schemas.microsoft.com/office/drawing/2014/main" id="{C8C39611-908E-0448-B43C-7B480C87B6E0}"/>
              </a:ext>
            </a:extLst>
          </p:cNvPr>
          <p:cNvSpPr txBox="1"/>
          <p:nvPr/>
        </p:nvSpPr>
        <p:spPr>
          <a:xfrm>
            <a:off x="5022915" y="1092093"/>
            <a:ext cx="6996905" cy="4524315"/>
          </a:xfrm>
          <a:prstGeom prst="rect">
            <a:avLst/>
          </a:prstGeom>
          <a:noFill/>
        </p:spPr>
        <p:txBody>
          <a:bodyPr wrap="square" lIns="91440" tIns="45720" rIns="91440" bIns="45720" rtlCol="0" anchor="t">
            <a:spAutoFit/>
          </a:bodyPr>
          <a:lstStyle/>
          <a:p>
            <a:r>
              <a:rPr lang="en-GB" b="0" i="0">
                <a:solidFill>
                  <a:schemeClr val="bg2">
                    <a:lumMod val="20000"/>
                    <a:lumOff val="80000"/>
                  </a:schemeClr>
                </a:solidFill>
                <a:effectLst/>
                <a:latin typeface="+mj-lt"/>
              </a:rPr>
              <a:t>My established art practice sits within a feminist methodology that connects me to my communities with strategies of improvised performance, and social collective actions. Directed by an audio-visual drawing installation practice, my research is concerned with the material potential of temporary dwelling in social spaces. Through generative actions of installation, I explore how art can dismantle urban social inequities and assertively improvise ways of building more just and joyful spaces together. Audio-visual installations that apply radical attentiveness (deep listening, drawing, and reading) to social spaces invite consideration of the immediate surroundings, along with introspection and consideration of our roles within these spaces.</a:t>
            </a:r>
            <a:r>
              <a:rPr lang="en-GB" baseline="30000">
                <a:solidFill>
                  <a:schemeClr val="bg2">
                    <a:lumMod val="20000"/>
                    <a:lumOff val="80000"/>
                  </a:schemeClr>
                </a:solidFill>
                <a:latin typeface="+mj-lt"/>
              </a:rPr>
              <a:t> </a:t>
            </a:r>
            <a:r>
              <a:rPr lang="en-GB" b="0" i="0">
                <a:solidFill>
                  <a:schemeClr val="bg2">
                    <a:lumMod val="20000"/>
                    <a:lumOff val="80000"/>
                  </a:schemeClr>
                </a:solidFill>
                <a:effectLst/>
                <a:latin typeface="+mj-lt"/>
              </a:rPr>
              <a:t>Aspects of contingency are implicit and operate alongside improvisation in both my sound and visual work. As the performer-operator (diva) of this practice-led research, I ask what it is to be working as a creative person performing multiple disciplines while accounting for broader intersectional views on identity and</a:t>
            </a:r>
            <a:r>
              <a:rPr lang="en-GB">
                <a:solidFill>
                  <a:schemeClr val="bg2">
                    <a:lumMod val="20000"/>
                    <a:lumOff val="80000"/>
                  </a:schemeClr>
                </a:solidFill>
                <a:latin typeface="+mj-lt"/>
              </a:rPr>
              <a:t> </a:t>
            </a:r>
            <a:r>
              <a:rPr lang="en-GB" b="0" i="0">
                <a:solidFill>
                  <a:schemeClr val="bg2">
                    <a:lumMod val="20000"/>
                    <a:lumOff val="80000"/>
                  </a:schemeClr>
                </a:solidFill>
                <a:effectLst/>
                <a:latin typeface="+mj-lt"/>
              </a:rPr>
              <a:t>community.</a:t>
            </a:r>
            <a:r>
              <a:rPr lang="en-GB">
                <a:solidFill>
                  <a:schemeClr val="bg2">
                    <a:lumMod val="20000"/>
                    <a:lumOff val="80000"/>
                  </a:schemeClr>
                </a:solidFill>
                <a:latin typeface="+mj-lt"/>
              </a:rPr>
              <a:t> </a:t>
            </a:r>
            <a:endParaRPr lang="en-US">
              <a:solidFill>
                <a:schemeClr val="bg2">
                  <a:lumMod val="20000"/>
                  <a:lumOff val="80000"/>
                </a:schemeClr>
              </a:solidFill>
            </a:endParaRPr>
          </a:p>
        </p:txBody>
      </p:sp>
      <p:sp>
        <p:nvSpPr>
          <p:cNvPr id="3" name="TextBox 2">
            <a:extLst>
              <a:ext uri="{FF2B5EF4-FFF2-40B4-BE49-F238E27FC236}">
                <a16:creationId xmlns:a16="http://schemas.microsoft.com/office/drawing/2014/main" id="{52DF36B0-79F2-2075-B5FE-28AC101F2851}"/>
              </a:ext>
            </a:extLst>
          </p:cNvPr>
          <p:cNvSpPr txBox="1"/>
          <p:nvPr/>
        </p:nvSpPr>
        <p:spPr>
          <a:xfrm>
            <a:off x="5022915" y="5907248"/>
            <a:ext cx="6808443" cy="523220"/>
          </a:xfrm>
          <a:prstGeom prst="rect">
            <a:avLst/>
          </a:prstGeom>
          <a:noFill/>
        </p:spPr>
        <p:txBody>
          <a:bodyPr wrap="square" lIns="91440" tIns="45720" rIns="91440" bIns="45720" anchor="t">
            <a:spAutoFit/>
          </a:bodyPr>
          <a:lstStyle/>
          <a:p>
            <a:r>
              <a:rPr lang="en-NZ" sz="1400">
                <a:solidFill>
                  <a:schemeClr val="bg2">
                    <a:lumMod val="20000"/>
                    <a:lumOff val="80000"/>
                  </a:schemeClr>
                </a:solidFill>
              </a:rPr>
              <a:t>Keywords: audio-visual; sound; drawing; feminism; improvisation; installation; narrative; performance; poststructuralism; semiotics; site; trace; urban</a:t>
            </a:r>
            <a:endParaRPr lang="en-US" sz="1400">
              <a:solidFill>
                <a:schemeClr val="bg2">
                  <a:lumMod val="20000"/>
                  <a:lumOff val="80000"/>
                </a:schemeClr>
              </a:solidFill>
            </a:endParaRPr>
          </a:p>
        </p:txBody>
      </p:sp>
      <p:sp>
        <p:nvSpPr>
          <p:cNvPr id="9" name="TextBox 8">
            <a:extLst>
              <a:ext uri="{FF2B5EF4-FFF2-40B4-BE49-F238E27FC236}">
                <a16:creationId xmlns:a16="http://schemas.microsoft.com/office/drawing/2014/main" id="{51015F2F-0457-1445-F743-650EACFAA94D}"/>
              </a:ext>
            </a:extLst>
          </p:cNvPr>
          <p:cNvSpPr txBox="1"/>
          <p:nvPr/>
        </p:nvSpPr>
        <p:spPr>
          <a:xfrm>
            <a:off x="5022915" y="271054"/>
            <a:ext cx="6097162" cy="523220"/>
          </a:xfrm>
          <a:prstGeom prst="rect">
            <a:avLst/>
          </a:prstGeom>
          <a:noFill/>
        </p:spPr>
        <p:txBody>
          <a:bodyPr wrap="square">
            <a:spAutoFit/>
          </a:bodyPr>
          <a:lstStyle/>
          <a:p>
            <a:r>
              <a:rPr lang="en-GB" sz="1400">
                <a:solidFill>
                  <a:schemeClr val="bg2">
                    <a:lumMod val="20000"/>
                    <a:lumOff val="80000"/>
                  </a:schemeClr>
                </a:solidFill>
              </a:rPr>
              <a:t>PGR9</a:t>
            </a:r>
          </a:p>
          <a:p>
            <a:r>
              <a:rPr lang="en-GB" sz="1400">
                <a:solidFill>
                  <a:schemeClr val="bg2">
                    <a:lumMod val="20000"/>
                    <a:lumOff val="80000"/>
                  </a:schemeClr>
                </a:solidFill>
              </a:rPr>
              <a:t>Proposal introduction</a:t>
            </a:r>
            <a:r>
              <a:rPr lang="en-GB" sz="1400">
                <a:solidFill>
                  <a:schemeClr val="accent6">
                    <a:lumMod val="40000"/>
                    <a:lumOff val="60000"/>
                  </a:schemeClr>
                </a:solidFill>
              </a:rPr>
              <a:t>: </a:t>
            </a:r>
            <a:endParaRPr lang="en-US" sz="1400">
              <a:solidFill>
                <a:schemeClr val="accent6">
                  <a:lumMod val="40000"/>
                  <a:lumOff val="60000"/>
                </a:schemeClr>
              </a:solidFill>
            </a:endParaRPr>
          </a:p>
        </p:txBody>
      </p:sp>
    </p:spTree>
    <p:extLst>
      <p:ext uri="{BB962C8B-B14F-4D97-AF65-F5344CB8AC3E}">
        <p14:creationId xmlns:p14="http://schemas.microsoft.com/office/powerpoint/2010/main" val="397671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C92AD8-CB4D-6345-B569-A22B0A4AEDB1}"/>
              </a:ext>
            </a:extLst>
          </p:cNvPr>
          <p:cNvPicPr>
            <a:picLocks noChangeAspect="1"/>
          </p:cNvPicPr>
          <p:nvPr/>
        </p:nvPicPr>
        <p:blipFill>
          <a:blip r:embed="rId3"/>
          <a:srcRect t="12500" b="12500"/>
          <a:stretch/>
        </p:blipFill>
        <p:spPr>
          <a:xfrm>
            <a:off x="1379844" y="0"/>
            <a:ext cx="9141472" cy="5142078"/>
          </a:xfrm>
          <a:prstGeom prst="rect">
            <a:avLst/>
          </a:prstGeom>
        </p:spPr>
      </p:pic>
      <p:sp>
        <p:nvSpPr>
          <p:cNvPr id="10" name="TextBox 9">
            <a:extLst>
              <a:ext uri="{FF2B5EF4-FFF2-40B4-BE49-F238E27FC236}">
                <a16:creationId xmlns:a16="http://schemas.microsoft.com/office/drawing/2014/main" id="{739A6524-7226-B343-B160-90198A4D3F6D}"/>
              </a:ext>
            </a:extLst>
          </p:cNvPr>
          <p:cNvSpPr txBox="1"/>
          <p:nvPr/>
        </p:nvSpPr>
        <p:spPr>
          <a:xfrm>
            <a:off x="1285612" y="5190939"/>
            <a:ext cx="9269441" cy="1477328"/>
          </a:xfrm>
          <a:prstGeom prst="rect">
            <a:avLst/>
          </a:prstGeom>
          <a:noFill/>
        </p:spPr>
        <p:txBody>
          <a:bodyPr wrap="square" lIns="91440" tIns="45720" rIns="91440" bIns="45720" rtlCol="0" anchor="t">
            <a:spAutoFit/>
          </a:bodyPr>
          <a:lstStyle/>
          <a:p>
            <a:r>
              <a:rPr lang="en-NZ">
                <a:solidFill>
                  <a:schemeClr val="bg2">
                    <a:lumMod val="40000"/>
                    <a:lumOff val="60000"/>
                  </a:schemeClr>
                </a:solidFill>
                <a:latin typeface="Arial" panose="020B0604020202020204" pitchFamily="34" charset="0"/>
                <a:cs typeface="Arial" panose="020B0604020202020204" pitchFamily="34" charset="0"/>
              </a:rPr>
              <a:t>Here I am scribbling my way in </a:t>
            </a:r>
          </a:p>
          <a:p>
            <a:r>
              <a:rPr lang="en-NZ">
                <a:solidFill>
                  <a:schemeClr val="bg2">
                    <a:lumMod val="40000"/>
                    <a:lumOff val="60000"/>
                  </a:schemeClr>
                </a:solidFill>
                <a:latin typeface="Arial" panose="020B0604020202020204" pitchFamily="34" charset="0"/>
                <a:cs typeface="Arial" panose="020B0604020202020204" pitchFamily="34" charset="0"/>
              </a:rPr>
              <a:t>What is that seeping through? </a:t>
            </a:r>
          </a:p>
          <a:p>
            <a:r>
              <a:rPr lang="en-NZ">
                <a:solidFill>
                  <a:schemeClr val="bg2">
                    <a:lumMod val="40000"/>
                    <a:lumOff val="60000"/>
                  </a:schemeClr>
                </a:solidFill>
                <a:latin typeface="Arial" panose="020B0604020202020204" pitchFamily="34" charset="0"/>
                <a:cs typeface="Arial" panose="020B0604020202020204" pitchFamily="34" charset="0"/>
              </a:rPr>
              <a:t>Listening to the scraps</a:t>
            </a:r>
          </a:p>
          <a:p>
            <a:r>
              <a:rPr lang="en-NZ">
                <a:solidFill>
                  <a:schemeClr val="bg2">
                    <a:lumMod val="40000"/>
                    <a:lumOff val="60000"/>
                  </a:schemeClr>
                </a:solidFill>
                <a:latin typeface="Arial"/>
                <a:cs typeface="Arial"/>
              </a:rPr>
              <a:t>A re-emergence unfolding</a:t>
            </a:r>
          </a:p>
          <a:p>
            <a:r>
              <a:rPr lang="en-NZ">
                <a:solidFill>
                  <a:schemeClr val="bg2">
                    <a:lumMod val="40000"/>
                    <a:lumOff val="60000"/>
                  </a:schemeClr>
                </a:solidFill>
                <a:cs typeface="Calibri"/>
              </a:rPr>
              <a:t>Feedback</a:t>
            </a:r>
            <a:endParaRPr lang="en-NZ">
              <a:solidFill>
                <a:schemeClr val="bg2">
                  <a:lumMod val="40000"/>
                  <a:lumOff val="60000"/>
                </a:schemeClr>
              </a:solidFill>
            </a:endParaRPr>
          </a:p>
        </p:txBody>
      </p:sp>
      <p:sp>
        <p:nvSpPr>
          <p:cNvPr id="2" name="TextBox 1">
            <a:extLst>
              <a:ext uri="{FF2B5EF4-FFF2-40B4-BE49-F238E27FC236}">
                <a16:creationId xmlns:a16="http://schemas.microsoft.com/office/drawing/2014/main" id="{AA2D0F2B-99D3-5923-5DDA-7A663664B005}"/>
              </a:ext>
            </a:extLst>
          </p:cNvPr>
          <p:cNvSpPr txBox="1"/>
          <p:nvPr/>
        </p:nvSpPr>
        <p:spPr>
          <a:xfrm>
            <a:off x="6956885" y="5142047"/>
            <a:ext cx="400195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2">
                    <a:lumMod val="40000"/>
                    <a:lumOff val="60000"/>
                  </a:schemeClr>
                </a:solidFill>
                <a:latin typeface="Arial"/>
                <a:ea typeface="+mn-lt"/>
                <a:cs typeface="+mn-lt"/>
              </a:rPr>
              <a:t>Block diagram of the signal-flow for a feedback loop</a:t>
            </a:r>
            <a:endParaRPr lang="en-US" sz="1200">
              <a:solidFill>
                <a:schemeClr val="bg2">
                  <a:lumMod val="40000"/>
                  <a:lumOff val="60000"/>
                </a:schemeClr>
              </a:solidFill>
              <a:latin typeface="Arial"/>
              <a:cs typeface="Arial"/>
            </a:endParaRPr>
          </a:p>
        </p:txBody>
      </p:sp>
    </p:spTree>
    <p:extLst>
      <p:ext uri="{BB962C8B-B14F-4D97-AF65-F5344CB8AC3E}">
        <p14:creationId xmlns:p14="http://schemas.microsoft.com/office/powerpoint/2010/main" val="1644096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room with papers on the wall&#10;&#10;Description automatically generated">
            <a:extLst>
              <a:ext uri="{FF2B5EF4-FFF2-40B4-BE49-F238E27FC236}">
                <a16:creationId xmlns:a16="http://schemas.microsoft.com/office/drawing/2014/main" id="{5BDD704D-2C64-6001-30E0-86770D731307}"/>
              </a:ext>
            </a:extLst>
          </p:cNvPr>
          <p:cNvPicPr>
            <a:picLocks noChangeAspect="1"/>
          </p:cNvPicPr>
          <p:nvPr/>
        </p:nvPicPr>
        <p:blipFill rotWithShape="1">
          <a:blip r:embed="rId2"/>
          <a:srcRect t="10605" b="35850"/>
          <a:stretch/>
        </p:blipFill>
        <p:spPr>
          <a:xfrm>
            <a:off x="529606" y="0"/>
            <a:ext cx="11015624" cy="6080719"/>
          </a:xfrm>
          <a:prstGeom prst="rect">
            <a:avLst/>
          </a:prstGeom>
        </p:spPr>
      </p:pic>
      <p:sp>
        <p:nvSpPr>
          <p:cNvPr id="4" name="TextBox 3">
            <a:extLst>
              <a:ext uri="{FF2B5EF4-FFF2-40B4-BE49-F238E27FC236}">
                <a16:creationId xmlns:a16="http://schemas.microsoft.com/office/drawing/2014/main" id="{D29AA726-3D58-CE75-50F8-77BBC67F8487}"/>
              </a:ext>
            </a:extLst>
          </p:cNvPr>
          <p:cNvSpPr txBox="1"/>
          <p:nvPr/>
        </p:nvSpPr>
        <p:spPr>
          <a:xfrm>
            <a:off x="529606" y="6170341"/>
            <a:ext cx="11015624" cy="369332"/>
          </a:xfrm>
          <a:prstGeom prst="rect">
            <a:avLst/>
          </a:prstGeom>
          <a:noFill/>
        </p:spPr>
        <p:txBody>
          <a:bodyPr wrap="square" rtlCol="0">
            <a:spAutoFit/>
          </a:bodyPr>
          <a:lstStyle/>
          <a:p>
            <a:r>
              <a:rPr lang="en-US">
                <a:solidFill>
                  <a:schemeClr val="bg2">
                    <a:lumMod val="20000"/>
                    <a:lumOff val="80000"/>
                  </a:schemeClr>
                </a:solidFill>
              </a:rPr>
              <a:t>My studio where I have been shuffling bits of paper. </a:t>
            </a:r>
          </a:p>
        </p:txBody>
      </p:sp>
    </p:spTree>
    <p:extLst>
      <p:ext uri="{BB962C8B-B14F-4D97-AF65-F5344CB8AC3E}">
        <p14:creationId xmlns:p14="http://schemas.microsoft.com/office/powerpoint/2010/main" val="2535484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descr="A piece of art on a piano&#10;&#10;Description automatically generated">
            <a:extLst>
              <a:ext uri="{FF2B5EF4-FFF2-40B4-BE49-F238E27FC236}">
                <a16:creationId xmlns:a16="http://schemas.microsoft.com/office/drawing/2014/main" id="{085007B1-A941-84C7-65A3-54128F876E4A}"/>
              </a:ext>
            </a:extLst>
          </p:cNvPr>
          <p:cNvPicPr>
            <a:picLocks noChangeAspect="1"/>
          </p:cNvPicPr>
          <p:nvPr/>
        </p:nvPicPr>
        <p:blipFill rotWithShape="1">
          <a:blip r:embed="rId2"/>
          <a:srcRect t="10030" b="22470"/>
          <a:stretch/>
        </p:blipFill>
        <p:spPr>
          <a:xfrm>
            <a:off x="392961" y="321733"/>
            <a:ext cx="3258024" cy="2748958"/>
          </a:xfrm>
          <a:prstGeom prst="rect">
            <a:avLst/>
          </a:prstGeom>
        </p:spPr>
      </p:pic>
      <p:sp>
        <p:nvSpPr>
          <p:cNvPr id="31" name="Rectangle 30">
            <a:extLst>
              <a:ext uri="{FF2B5EF4-FFF2-40B4-BE49-F238E27FC236}">
                <a16:creationId xmlns:a16="http://schemas.microsoft.com/office/drawing/2014/main" id="{E3B4FF89-C45F-4E24-B963-61E855708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671" y="0"/>
            <a:ext cx="731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ece of paper with drawings on it&#10;&#10;Description automatically generated">
            <a:extLst>
              <a:ext uri="{FF2B5EF4-FFF2-40B4-BE49-F238E27FC236}">
                <a16:creationId xmlns:a16="http://schemas.microsoft.com/office/drawing/2014/main" id="{A10EB1BF-0F6E-23CE-FDD8-85F5DCD2E80F}"/>
              </a:ext>
            </a:extLst>
          </p:cNvPr>
          <p:cNvPicPr>
            <a:picLocks noChangeAspect="1"/>
          </p:cNvPicPr>
          <p:nvPr/>
        </p:nvPicPr>
        <p:blipFill rotWithShape="1">
          <a:blip r:embed="rId3"/>
          <a:srcRect t="6105" r="-2" b="26326"/>
          <a:stretch/>
        </p:blipFill>
        <p:spPr>
          <a:xfrm>
            <a:off x="4468619" y="321734"/>
            <a:ext cx="3254762" cy="2748958"/>
          </a:xfrm>
          <a:prstGeom prst="rect">
            <a:avLst/>
          </a:prstGeom>
        </p:spPr>
      </p:pic>
      <p:sp>
        <p:nvSpPr>
          <p:cNvPr id="33" name="Rectangle 32">
            <a:extLst>
              <a:ext uri="{FF2B5EF4-FFF2-40B4-BE49-F238E27FC236}">
                <a16:creationId xmlns:a16="http://schemas.microsoft.com/office/drawing/2014/main" id="{14F25C03-EF67-4344-8AEA-7B3FA0DED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7836" y="0"/>
            <a:ext cx="731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room with a drum set and a fan&#10;&#10;Description automatically generated">
            <a:extLst>
              <a:ext uri="{FF2B5EF4-FFF2-40B4-BE49-F238E27FC236}">
                <a16:creationId xmlns:a16="http://schemas.microsoft.com/office/drawing/2014/main" id="{C56CC7FB-4D97-C687-0FB5-7CF951E5D539}"/>
              </a:ext>
            </a:extLst>
          </p:cNvPr>
          <p:cNvPicPr>
            <a:picLocks noChangeAspect="1"/>
          </p:cNvPicPr>
          <p:nvPr/>
        </p:nvPicPr>
        <p:blipFill rotWithShape="1">
          <a:blip r:embed="rId4"/>
          <a:srcRect t="19219" b="13667"/>
          <a:stretch/>
        </p:blipFill>
        <p:spPr>
          <a:xfrm>
            <a:off x="8552425" y="321733"/>
            <a:ext cx="3280797" cy="2752344"/>
          </a:xfrm>
          <a:prstGeom prst="rect">
            <a:avLst/>
          </a:prstGeom>
        </p:spPr>
      </p:pic>
      <p:sp>
        <p:nvSpPr>
          <p:cNvPr id="35" name="Rectangle 34">
            <a:extLst>
              <a:ext uri="{FF2B5EF4-FFF2-40B4-BE49-F238E27FC236}">
                <a16:creationId xmlns:a16="http://schemas.microsoft.com/office/drawing/2014/main" id="{F74793DE-3651-410B-B243-8F0B1468E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59424" y="-2665476"/>
            <a:ext cx="73152" cy="1218895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drawing on a piece of paper on a red carpet&#10;&#10;Description automatically generated">
            <a:extLst>
              <a:ext uri="{FF2B5EF4-FFF2-40B4-BE49-F238E27FC236}">
                <a16:creationId xmlns:a16="http://schemas.microsoft.com/office/drawing/2014/main" id="{B82DA496-19EF-CA52-56A1-BA714D5996BD}"/>
              </a:ext>
            </a:extLst>
          </p:cNvPr>
          <p:cNvPicPr>
            <a:picLocks noChangeAspect="1"/>
          </p:cNvPicPr>
          <p:nvPr/>
        </p:nvPicPr>
        <p:blipFill rotWithShape="1">
          <a:blip r:embed="rId5"/>
          <a:srcRect t="11910" r="-2" b="20521"/>
          <a:stretch/>
        </p:blipFill>
        <p:spPr>
          <a:xfrm>
            <a:off x="435464" y="3783923"/>
            <a:ext cx="3258771" cy="2752344"/>
          </a:xfrm>
          <a:prstGeom prst="rect">
            <a:avLst/>
          </a:prstGeom>
        </p:spPr>
      </p:pic>
      <p:pic>
        <p:nvPicPr>
          <p:cNvPr id="19" name="Picture 18" descr="A person sitting on the floor with microphones and drums&#10;&#10;Description automatically generated">
            <a:extLst>
              <a:ext uri="{FF2B5EF4-FFF2-40B4-BE49-F238E27FC236}">
                <a16:creationId xmlns:a16="http://schemas.microsoft.com/office/drawing/2014/main" id="{204CD8F7-60C1-025A-7485-9D370045029E}"/>
              </a:ext>
            </a:extLst>
          </p:cNvPr>
          <p:cNvPicPr>
            <a:picLocks noChangeAspect="1"/>
          </p:cNvPicPr>
          <p:nvPr/>
        </p:nvPicPr>
        <p:blipFill rotWithShape="1">
          <a:blip r:embed="rId6"/>
          <a:srcRect t="4902" r="1" b="27598"/>
          <a:stretch/>
        </p:blipFill>
        <p:spPr>
          <a:xfrm>
            <a:off x="4481278" y="3783923"/>
            <a:ext cx="3262003" cy="2752344"/>
          </a:xfrm>
          <a:prstGeom prst="rect">
            <a:avLst/>
          </a:prstGeom>
        </p:spPr>
      </p:pic>
      <p:pic>
        <p:nvPicPr>
          <p:cNvPr id="7" name="Picture 6" descr="A piece of paper on a wall&#10;&#10;Description automatically generated">
            <a:extLst>
              <a:ext uri="{FF2B5EF4-FFF2-40B4-BE49-F238E27FC236}">
                <a16:creationId xmlns:a16="http://schemas.microsoft.com/office/drawing/2014/main" id="{E785E9A6-3638-AE66-F162-E814BFBF6A51}"/>
              </a:ext>
            </a:extLst>
          </p:cNvPr>
          <p:cNvPicPr>
            <a:picLocks noChangeAspect="1"/>
          </p:cNvPicPr>
          <p:nvPr/>
        </p:nvPicPr>
        <p:blipFill rotWithShape="1">
          <a:blip r:embed="rId7"/>
          <a:srcRect t="8318" r="1" b="24505"/>
          <a:stretch/>
        </p:blipFill>
        <p:spPr>
          <a:xfrm>
            <a:off x="8554064" y="3783923"/>
            <a:ext cx="3277687" cy="2752344"/>
          </a:xfrm>
          <a:prstGeom prst="rect">
            <a:avLst/>
          </a:prstGeom>
        </p:spPr>
      </p:pic>
    </p:spTree>
    <p:extLst>
      <p:ext uri="{BB962C8B-B14F-4D97-AF65-F5344CB8AC3E}">
        <p14:creationId xmlns:p14="http://schemas.microsoft.com/office/powerpoint/2010/main" val="3731484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tage in a room&#10;&#10;Description automatically generated">
            <a:extLst>
              <a:ext uri="{FF2B5EF4-FFF2-40B4-BE49-F238E27FC236}">
                <a16:creationId xmlns:a16="http://schemas.microsoft.com/office/drawing/2014/main" id="{3620AF1A-5DCE-18C5-FED9-D729B5E2FAED}"/>
              </a:ext>
            </a:extLst>
          </p:cNvPr>
          <p:cNvPicPr>
            <a:picLocks noChangeAspect="1"/>
          </p:cNvPicPr>
          <p:nvPr/>
        </p:nvPicPr>
        <p:blipFill>
          <a:blip r:embed="rId2"/>
          <a:stretch>
            <a:fillRect/>
          </a:stretch>
        </p:blipFill>
        <p:spPr>
          <a:xfrm>
            <a:off x="664675" y="321733"/>
            <a:ext cx="2714596" cy="2748958"/>
          </a:xfrm>
          <a:prstGeom prst="rect">
            <a:avLst/>
          </a:prstGeom>
        </p:spPr>
      </p:pic>
      <p:sp>
        <p:nvSpPr>
          <p:cNvPr id="22" name="Rectangle 21">
            <a:extLst>
              <a:ext uri="{FF2B5EF4-FFF2-40B4-BE49-F238E27FC236}">
                <a16:creationId xmlns:a16="http://schemas.microsoft.com/office/drawing/2014/main" id="{E3B4FF89-C45F-4E24-B963-61E855708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671" y="0"/>
            <a:ext cx="731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speaker with wires on a wood floor&#10;&#10;Description automatically generated">
            <a:extLst>
              <a:ext uri="{FF2B5EF4-FFF2-40B4-BE49-F238E27FC236}">
                <a16:creationId xmlns:a16="http://schemas.microsoft.com/office/drawing/2014/main" id="{A4C1C2E3-B098-BF99-E23E-C4678DA5EB7A}"/>
              </a:ext>
            </a:extLst>
          </p:cNvPr>
          <p:cNvPicPr>
            <a:picLocks noChangeAspect="1"/>
          </p:cNvPicPr>
          <p:nvPr/>
        </p:nvPicPr>
        <p:blipFill>
          <a:blip r:embed="rId3"/>
          <a:stretch>
            <a:fillRect/>
          </a:stretch>
        </p:blipFill>
        <p:spPr>
          <a:xfrm>
            <a:off x="4735266" y="321734"/>
            <a:ext cx="2721468" cy="2748958"/>
          </a:xfrm>
          <a:prstGeom prst="rect">
            <a:avLst/>
          </a:prstGeom>
        </p:spPr>
      </p:pic>
      <p:sp>
        <p:nvSpPr>
          <p:cNvPr id="24" name="Rectangle 23">
            <a:extLst>
              <a:ext uri="{FF2B5EF4-FFF2-40B4-BE49-F238E27FC236}">
                <a16:creationId xmlns:a16="http://schemas.microsoft.com/office/drawing/2014/main" id="{14F25C03-EF67-4344-8AEA-7B3FA0DED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7836" y="0"/>
            <a:ext cx="731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aper with red marker on top of a speaker&#10;&#10;Description automatically generated">
            <a:extLst>
              <a:ext uri="{FF2B5EF4-FFF2-40B4-BE49-F238E27FC236}">
                <a16:creationId xmlns:a16="http://schemas.microsoft.com/office/drawing/2014/main" id="{3F0ECD7F-A0ED-942A-CE92-76CC6499E2B0}"/>
              </a:ext>
            </a:extLst>
          </p:cNvPr>
          <p:cNvPicPr>
            <a:picLocks noChangeAspect="1"/>
          </p:cNvPicPr>
          <p:nvPr/>
        </p:nvPicPr>
        <p:blipFill>
          <a:blip r:embed="rId4"/>
          <a:stretch>
            <a:fillRect/>
          </a:stretch>
        </p:blipFill>
        <p:spPr>
          <a:xfrm>
            <a:off x="9160695" y="321733"/>
            <a:ext cx="2064258" cy="2752344"/>
          </a:xfrm>
          <a:prstGeom prst="rect">
            <a:avLst/>
          </a:prstGeom>
        </p:spPr>
      </p:pic>
      <p:sp>
        <p:nvSpPr>
          <p:cNvPr id="26" name="Rectangle 25">
            <a:extLst>
              <a:ext uri="{FF2B5EF4-FFF2-40B4-BE49-F238E27FC236}">
                <a16:creationId xmlns:a16="http://schemas.microsoft.com/office/drawing/2014/main" id="{F74793DE-3651-410B-B243-8F0B1468E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59424" y="-2665476"/>
            <a:ext cx="73152" cy="1218895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aper with a drawing on it&#10;&#10;Description automatically generated">
            <a:extLst>
              <a:ext uri="{FF2B5EF4-FFF2-40B4-BE49-F238E27FC236}">
                <a16:creationId xmlns:a16="http://schemas.microsoft.com/office/drawing/2014/main" id="{C9AF2037-9718-345C-3CCF-75860552EE37}"/>
              </a:ext>
            </a:extLst>
          </p:cNvPr>
          <p:cNvPicPr>
            <a:picLocks noChangeAspect="1"/>
          </p:cNvPicPr>
          <p:nvPr/>
        </p:nvPicPr>
        <p:blipFill>
          <a:blip r:embed="rId5"/>
          <a:stretch>
            <a:fillRect/>
          </a:stretch>
        </p:blipFill>
        <p:spPr>
          <a:xfrm>
            <a:off x="1032721" y="3783923"/>
            <a:ext cx="2064258" cy="2752344"/>
          </a:xfrm>
          <a:prstGeom prst="rect">
            <a:avLst/>
          </a:prstGeom>
        </p:spPr>
      </p:pic>
      <p:pic>
        <p:nvPicPr>
          <p:cNvPr id="11" name="Picture 10" descr="A group of speakers on a table&#10;&#10;Description automatically generated">
            <a:extLst>
              <a:ext uri="{FF2B5EF4-FFF2-40B4-BE49-F238E27FC236}">
                <a16:creationId xmlns:a16="http://schemas.microsoft.com/office/drawing/2014/main" id="{DF152C5D-538C-B621-06A7-EF2BFF992839}"/>
              </a:ext>
            </a:extLst>
          </p:cNvPr>
          <p:cNvPicPr>
            <a:picLocks noChangeAspect="1"/>
          </p:cNvPicPr>
          <p:nvPr/>
        </p:nvPicPr>
        <p:blipFill>
          <a:blip r:embed="rId6"/>
          <a:stretch>
            <a:fillRect/>
          </a:stretch>
        </p:blipFill>
        <p:spPr>
          <a:xfrm rot="5400000">
            <a:off x="4752707" y="4127966"/>
            <a:ext cx="2752344" cy="2064258"/>
          </a:xfrm>
          <a:prstGeom prst="rect">
            <a:avLst/>
          </a:prstGeom>
        </p:spPr>
      </p:pic>
      <p:pic>
        <p:nvPicPr>
          <p:cNvPr id="17" name="Picture 16" descr="A paper with red writing on it&#10;&#10;Description automatically generated">
            <a:extLst>
              <a:ext uri="{FF2B5EF4-FFF2-40B4-BE49-F238E27FC236}">
                <a16:creationId xmlns:a16="http://schemas.microsoft.com/office/drawing/2014/main" id="{B8DE9680-0123-245D-8C01-30817A8B8A86}"/>
              </a:ext>
            </a:extLst>
          </p:cNvPr>
          <p:cNvPicPr>
            <a:picLocks noChangeAspect="1"/>
          </p:cNvPicPr>
          <p:nvPr/>
        </p:nvPicPr>
        <p:blipFill>
          <a:blip r:embed="rId7"/>
          <a:stretch>
            <a:fillRect/>
          </a:stretch>
        </p:blipFill>
        <p:spPr>
          <a:xfrm>
            <a:off x="9160779" y="3783923"/>
            <a:ext cx="2064258" cy="2752344"/>
          </a:xfrm>
          <a:prstGeom prst="rect">
            <a:avLst/>
          </a:prstGeom>
        </p:spPr>
      </p:pic>
    </p:spTree>
    <p:extLst>
      <p:ext uri="{BB962C8B-B14F-4D97-AF65-F5344CB8AC3E}">
        <p14:creationId xmlns:p14="http://schemas.microsoft.com/office/powerpoint/2010/main" val="2907967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A48257-2900-F893-71E5-357C4FF95489}"/>
              </a:ext>
            </a:extLst>
          </p:cNvPr>
          <p:cNvSpPr txBox="1"/>
          <p:nvPr/>
        </p:nvSpPr>
        <p:spPr>
          <a:xfrm>
            <a:off x="-1" y="5624370"/>
            <a:ext cx="11887201" cy="923330"/>
          </a:xfrm>
          <a:prstGeom prst="rect">
            <a:avLst/>
          </a:prstGeom>
          <a:noFill/>
        </p:spPr>
        <p:txBody>
          <a:bodyPr wrap="square">
            <a:spAutoFit/>
          </a:bodyPr>
          <a:lstStyle/>
          <a:p>
            <a:r>
              <a:rPr lang="en-NZ" i="1">
                <a:solidFill>
                  <a:schemeClr val="bg2">
                    <a:lumMod val="40000"/>
                    <a:lumOff val="60000"/>
                  </a:schemeClr>
                </a:solidFill>
                <a:effectLst/>
                <a:latin typeface="Arial" panose="020B0604020202020204" pitchFamily="34" charset="0"/>
                <a:cs typeface="Arial" panose="020B0604020202020204" pitchFamily="34" charset="0"/>
              </a:rPr>
              <a:t>“Deep Listening is exploring the relationships among any and all sounds whether</a:t>
            </a:r>
            <a:r>
              <a:rPr lang="en-NZ">
                <a:solidFill>
                  <a:schemeClr val="bg2">
                    <a:lumMod val="40000"/>
                    <a:lumOff val="60000"/>
                  </a:schemeClr>
                </a:solidFill>
                <a:latin typeface="Arial" panose="020B0604020202020204" pitchFamily="34" charset="0"/>
                <a:cs typeface="Arial" panose="020B0604020202020204" pitchFamily="34" charset="0"/>
              </a:rPr>
              <a:t> </a:t>
            </a:r>
            <a:r>
              <a:rPr lang="en-NZ" i="1">
                <a:solidFill>
                  <a:schemeClr val="bg2">
                    <a:lumMod val="40000"/>
                    <a:lumOff val="60000"/>
                  </a:schemeClr>
                </a:solidFill>
                <a:effectLst/>
                <a:latin typeface="Arial" panose="020B0604020202020204" pitchFamily="34" charset="0"/>
                <a:cs typeface="Arial" panose="020B0604020202020204" pitchFamily="34" charset="0"/>
              </a:rPr>
              <a:t>natural or technological, intended, or unintended, real, remembered or imaginary.</a:t>
            </a:r>
            <a:r>
              <a:rPr lang="en-NZ">
                <a:solidFill>
                  <a:schemeClr val="bg2">
                    <a:lumMod val="40000"/>
                    <a:lumOff val="60000"/>
                  </a:schemeClr>
                </a:solidFill>
                <a:latin typeface="Arial" panose="020B0604020202020204" pitchFamily="34" charset="0"/>
                <a:cs typeface="Arial" panose="020B0604020202020204" pitchFamily="34" charset="0"/>
              </a:rPr>
              <a:t> </a:t>
            </a:r>
            <a:r>
              <a:rPr lang="en-NZ" i="1">
                <a:solidFill>
                  <a:schemeClr val="bg2">
                    <a:lumMod val="40000"/>
                    <a:lumOff val="60000"/>
                  </a:schemeClr>
                </a:solidFill>
                <a:effectLst/>
                <a:latin typeface="Arial" panose="020B0604020202020204" pitchFamily="34" charset="0"/>
                <a:cs typeface="Arial" panose="020B0604020202020204" pitchFamily="34" charset="0"/>
              </a:rPr>
              <a:t>Thought is included. Deep Listening includes all sounds expanding the</a:t>
            </a:r>
            <a:r>
              <a:rPr lang="en-NZ">
                <a:solidFill>
                  <a:schemeClr val="bg2">
                    <a:lumMod val="40000"/>
                    <a:lumOff val="60000"/>
                  </a:schemeClr>
                </a:solidFill>
                <a:latin typeface="Arial" panose="020B0604020202020204" pitchFamily="34" charset="0"/>
                <a:cs typeface="Arial" panose="020B0604020202020204" pitchFamily="34" charset="0"/>
              </a:rPr>
              <a:t> </a:t>
            </a:r>
            <a:r>
              <a:rPr lang="en-NZ" i="1">
                <a:solidFill>
                  <a:schemeClr val="bg2">
                    <a:lumMod val="40000"/>
                    <a:lumOff val="60000"/>
                  </a:schemeClr>
                </a:solidFill>
                <a:effectLst/>
                <a:latin typeface="Arial" panose="020B0604020202020204" pitchFamily="34" charset="0"/>
                <a:cs typeface="Arial" panose="020B0604020202020204" pitchFamily="34" charset="0"/>
              </a:rPr>
              <a:t>boundaries of perception.”  </a:t>
            </a:r>
            <a:r>
              <a:rPr lang="en-NZ">
                <a:solidFill>
                  <a:schemeClr val="bg2">
                    <a:lumMod val="40000"/>
                    <a:lumOff val="60000"/>
                  </a:schemeClr>
                </a:solidFill>
                <a:effectLst/>
                <a:latin typeface="Arial" panose="020B0604020202020204" pitchFamily="34" charset="0"/>
                <a:cs typeface="Arial" panose="020B0604020202020204" pitchFamily="34" charset="0"/>
              </a:rPr>
              <a:t>Pauline Oliveros</a:t>
            </a:r>
          </a:p>
        </p:txBody>
      </p:sp>
      <p:sp>
        <p:nvSpPr>
          <p:cNvPr id="5" name="TextBox 4">
            <a:extLst>
              <a:ext uri="{FF2B5EF4-FFF2-40B4-BE49-F238E27FC236}">
                <a16:creationId xmlns:a16="http://schemas.microsoft.com/office/drawing/2014/main" id="{602FA244-D29F-A7F6-2040-64D171A87186}"/>
              </a:ext>
            </a:extLst>
          </p:cNvPr>
          <p:cNvSpPr txBox="1"/>
          <p:nvPr/>
        </p:nvSpPr>
        <p:spPr>
          <a:xfrm>
            <a:off x="0" y="5255038"/>
            <a:ext cx="6097772" cy="369332"/>
          </a:xfrm>
          <a:prstGeom prst="rect">
            <a:avLst/>
          </a:prstGeom>
          <a:noFill/>
        </p:spPr>
        <p:txBody>
          <a:bodyPr wrap="square">
            <a:spAutoFit/>
          </a:bodyPr>
          <a:lstStyle/>
          <a:p>
            <a:r>
              <a:rPr lang="en-NZ">
                <a:solidFill>
                  <a:schemeClr val="bg2">
                    <a:lumMod val="40000"/>
                    <a:lumOff val="60000"/>
                  </a:schemeClr>
                </a:solidFill>
                <a:latin typeface="Arial" panose="020B0604020202020204" pitchFamily="34" charset="0"/>
                <a:cs typeface="Arial" panose="020B0604020202020204" pitchFamily="34" charset="0"/>
              </a:rPr>
              <a:t>On </a:t>
            </a:r>
            <a:r>
              <a:rPr lang="en-NZ">
                <a:solidFill>
                  <a:schemeClr val="bg2">
                    <a:lumMod val="40000"/>
                    <a:lumOff val="60000"/>
                  </a:schemeClr>
                </a:solidFill>
                <a:effectLst/>
                <a:latin typeface="Arial" panose="020B0604020202020204" pitchFamily="34" charset="0"/>
                <a:cs typeface="Arial" panose="020B0604020202020204" pitchFamily="34" charset="0"/>
              </a:rPr>
              <a:t>cultivating </a:t>
            </a:r>
            <a:r>
              <a:rPr lang="en-NZ">
                <a:solidFill>
                  <a:schemeClr val="bg2">
                    <a:lumMod val="40000"/>
                    <a:lumOff val="60000"/>
                  </a:schemeClr>
                </a:solidFill>
                <a:latin typeface="Arial" panose="020B0604020202020204" pitchFamily="34" charset="0"/>
                <a:cs typeface="Arial" panose="020B0604020202020204" pitchFamily="34" charset="0"/>
              </a:rPr>
              <a:t>my r</a:t>
            </a:r>
            <a:r>
              <a:rPr lang="en-NZ">
                <a:solidFill>
                  <a:schemeClr val="bg2">
                    <a:lumMod val="40000"/>
                    <a:lumOff val="60000"/>
                  </a:schemeClr>
                </a:solidFill>
                <a:effectLst/>
                <a:latin typeface="Arial" panose="020B0604020202020204" pitchFamily="34" charset="0"/>
                <a:cs typeface="Arial" panose="020B0604020202020204" pitchFamily="34" charset="0"/>
              </a:rPr>
              <a:t>adical attentiveness</a:t>
            </a:r>
          </a:p>
        </p:txBody>
      </p:sp>
      <p:pic>
        <p:nvPicPr>
          <p:cNvPr id="9" name="Picture 8" descr="A group of people in a room&#10;&#10;Description automatically generated">
            <a:extLst>
              <a:ext uri="{FF2B5EF4-FFF2-40B4-BE49-F238E27FC236}">
                <a16:creationId xmlns:a16="http://schemas.microsoft.com/office/drawing/2014/main" id="{462A163C-26D6-0AA5-236B-45168715D1E9}"/>
              </a:ext>
            </a:extLst>
          </p:cNvPr>
          <p:cNvPicPr>
            <a:picLocks noChangeAspect="1"/>
          </p:cNvPicPr>
          <p:nvPr/>
        </p:nvPicPr>
        <p:blipFill rotWithShape="1">
          <a:blip r:embed="rId2"/>
          <a:srcRect r="-646"/>
          <a:stretch/>
        </p:blipFill>
        <p:spPr>
          <a:xfrm>
            <a:off x="2115879" y="1"/>
            <a:ext cx="7240774" cy="4889908"/>
          </a:xfrm>
          <a:prstGeom prst="rect">
            <a:avLst/>
          </a:prstGeom>
        </p:spPr>
      </p:pic>
      <p:sp>
        <p:nvSpPr>
          <p:cNvPr id="10" name="TextBox 9">
            <a:extLst>
              <a:ext uri="{FF2B5EF4-FFF2-40B4-BE49-F238E27FC236}">
                <a16:creationId xmlns:a16="http://schemas.microsoft.com/office/drawing/2014/main" id="{52358DDE-025C-DE84-FE10-1C0337F6E754}"/>
              </a:ext>
            </a:extLst>
          </p:cNvPr>
          <p:cNvSpPr txBox="1"/>
          <p:nvPr/>
        </p:nvSpPr>
        <p:spPr>
          <a:xfrm>
            <a:off x="9356653" y="4341993"/>
            <a:ext cx="2686493" cy="646331"/>
          </a:xfrm>
          <a:prstGeom prst="rect">
            <a:avLst/>
          </a:prstGeom>
          <a:noFill/>
        </p:spPr>
        <p:txBody>
          <a:bodyPr wrap="square" rtlCol="0">
            <a:spAutoFit/>
          </a:bodyPr>
          <a:lstStyle/>
          <a:p>
            <a:r>
              <a:rPr lang="en-NZ" sz="1200" b="0" i="0">
                <a:solidFill>
                  <a:schemeClr val="bg2">
                    <a:lumMod val="20000"/>
                    <a:lumOff val="80000"/>
                  </a:schemeClr>
                </a:solidFill>
                <a:effectLst/>
                <a:latin typeface="Roboto" panose="02000000000000000000" pitchFamily="2" charset="0"/>
              </a:rPr>
              <a:t>Uniform Mobile Disco at Lines of Flight 2023, Port Chalmers Town Hall. Photo by Fraser Thompson</a:t>
            </a:r>
            <a:endParaRPr lang="en-US" sz="1200">
              <a:solidFill>
                <a:schemeClr val="bg2">
                  <a:lumMod val="20000"/>
                  <a:lumOff val="80000"/>
                </a:schemeClr>
              </a:solidFill>
            </a:endParaRPr>
          </a:p>
        </p:txBody>
      </p:sp>
    </p:spTree>
    <p:extLst>
      <p:ext uri="{BB962C8B-B14F-4D97-AF65-F5344CB8AC3E}">
        <p14:creationId xmlns:p14="http://schemas.microsoft.com/office/powerpoint/2010/main" val="1683876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17F8342-ADAE-7FCB-C040-FF61838C9CDD}"/>
              </a:ext>
            </a:extLst>
          </p:cNvPr>
          <p:cNvPicPr>
            <a:picLocks noChangeAspect="1"/>
          </p:cNvPicPr>
          <p:nvPr/>
        </p:nvPicPr>
        <p:blipFill>
          <a:blip r:embed="rId2"/>
          <a:stretch>
            <a:fillRect/>
          </a:stretch>
        </p:blipFill>
        <p:spPr>
          <a:xfrm>
            <a:off x="643470" y="1334367"/>
            <a:ext cx="5291666" cy="4180415"/>
          </a:xfrm>
          <a:prstGeom prst="rect">
            <a:avLst/>
          </a:prstGeom>
        </p:spPr>
      </p:pic>
      <p:pic>
        <p:nvPicPr>
          <p:cNvPr id="5" name="Picture 4">
            <a:extLst>
              <a:ext uri="{FF2B5EF4-FFF2-40B4-BE49-F238E27FC236}">
                <a16:creationId xmlns:a16="http://schemas.microsoft.com/office/drawing/2014/main" id="{35E66A5C-2AC9-3C4F-0C5B-D3C8145D0C3F}"/>
              </a:ext>
            </a:extLst>
          </p:cNvPr>
          <p:cNvPicPr>
            <a:picLocks noChangeAspect="1"/>
          </p:cNvPicPr>
          <p:nvPr/>
        </p:nvPicPr>
        <p:blipFill>
          <a:blip r:embed="rId3"/>
          <a:stretch>
            <a:fillRect/>
          </a:stretch>
        </p:blipFill>
        <p:spPr>
          <a:xfrm>
            <a:off x="6256865" y="1620983"/>
            <a:ext cx="5291667" cy="3607184"/>
          </a:xfrm>
          <a:prstGeom prst="rect">
            <a:avLst/>
          </a:prstGeom>
        </p:spPr>
      </p:pic>
      <p:sp>
        <p:nvSpPr>
          <p:cNvPr id="7" name="TextBox 6">
            <a:extLst>
              <a:ext uri="{FF2B5EF4-FFF2-40B4-BE49-F238E27FC236}">
                <a16:creationId xmlns:a16="http://schemas.microsoft.com/office/drawing/2014/main" id="{A93CA0A8-3E02-B93C-F2BB-D8FE872797B0}"/>
              </a:ext>
            </a:extLst>
          </p:cNvPr>
          <p:cNvSpPr txBox="1"/>
          <p:nvPr/>
        </p:nvSpPr>
        <p:spPr>
          <a:xfrm>
            <a:off x="6256865" y="5380074"/>
            <a:ext cx="4244363" cy="707886"/>
          </a:xfrm>
          <a:prstGeom prst="rect">
            <a:avLst/>
          </a:prstGeom>
          <a:noFill/>
        </p:spPr>
        <p:txBody>
          <a:bodyPr wrap="square">
            <a:spAutoFit/>
          </a:bodyPr>
          <a:lstStyle/>
          <a:p>
            <a:r>
              <a:rPr lang="en-NZ" sz="1000">
                <a:solidFill>
                  <a:schemeClr val="bg2">
                    <a:lumMod val="40000"/>
                    <a:lumOff val="60000"/>
                  </a:schemeClr>
                </a:solidFill>
                <a:latin typeface="Arial" panose="020B0604020202020204" pitchFamily="34" charset="0"/>
                <a:cs typeface="Arial" panose="020B0604020202020204" pitchFamily="34" charset="0"/>
              </a:rPr>
              <a:t>Benjamin Paterson</a:t>
            </a:r>
          </a:p>
          <a:p>
            <a:r>
              <a:rPr lang="en-NZ" sz="1000">
                <a:solidFill>
                  <a:schemeClr val="bg2">
                    <a:lumMod val="40000"/>
                    <a:lumOff val="60000"/>
                  </a:schemeClr>
                </a:solidFill>
                <a:latin typeface="Arial" panose="020B0604020202020204" pitchFamily="34" charset="0"/>
                <a:cs typeface="Arial" panose="020B0604020202020204" pitchFamily="34" charset="0"/>
              </a:rPr>
              <a:t>Paper Piece (1960)</a:t>
            </a:r>
            <a:br>
              <a:rPr lang="en-NZ" sz="1000">
                <a:solidFill>
                  <a:schemeClr val="bg2">
                    <a:lumMod val="40000"/>
                    <a:lumOff val="60000"/>
                  </a:schemeClr>
                </a:solidFill>
                <a:latin typeface="Arial" panose="020B0604020202020204" pitchFamily="34" charset="0"/>
                <a:cs typeface="Arial" panose="020B0604020202020204" pitchFamily="34" charset="0"/>
              </a:rPr>
            </a:br>
            <a:r>
              <a:rPr lang="en-NZ" sz="1000" b="0" i="0">
                <a:solidFill>
                  <a:schemeClr val="bg2">
                    <a:lumMod val="40000"/>
                    <a:lumOff val="60000"/>
                  </a:schemeClr>
                </a:solidFill>
                <a:effectLst/>
                <a:latin typeface="Arial" panose="020B0604020202020204" pitchFamily="34" charset="0"/>
                <a:cs typeface="Arial" panose="020B0604020202020204" pitchFamily="34" charset="0"/>
              </a:rPr>
              <a:t>Handwritten score, 10 x 16.5 cm. Signed</a:t>
            </a:r>
            <a:br>
              <a:rPr lang="en-NZ" sz="1000">
                <a:solidFill>
                  <a:schemeClr val="bg2">
                    <a:lumMod val="40000"/>
                    <a:lumOff val="60000"/>
                  </a:schemeClr>
                </a:solidFill>
                <a:latin typeface="Arial" panose="020B0604020202020204" pitchFamily="34" charset="0"/>
                <a:cs typeface="Arial" panose="020B0604020202020204" pitchFamily="34" charset="0"/>
              </a:rPr>
            </a:br>
            <a:r>
              <a:rPr lang="en-NZ" sz="1000" b="0" i="0">
                <a:solidFill>
                  <a:schemeClr val="bg2">
                    <a:lumMod val="40000"/>
                    <a:lumOff val="60000"/>
                  </a:schemeClr>
                </a:solidFill>
                <a:effectLst/>
                <a:latin typeface="Arial" panose="020B0604020202020204" pitchFamily="34" charset="0"/>
                <a:cs typeface="Arial" panose="020B0604020202020204" pitchFamily="34" charset="0"/>
              </a:rPr>
              <a:t>Archived in ring binder "B. Patterson. Performances</a:t>
            </a:r>
            <a:endParaRPr lang="en-US" sz="1000">
              <a:solidFill>
                <a:schemeClr val="bg2">
                  <a:lumMod val="40000"/>
                  <a:lumOff val="6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2974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342888C-476A-02CF-40D7-EF2C601D0B96}"/>
              </a:ext>
            </a:extLst>
          </p:cNvPr>
          <p:cNvPicPr>
            <a:picLocks noChangeAspect="1"/>
          </p:cNvPicPr>
          <p:nvPr/>
        </p:nvPicPr>
        <p:blipFill rotWithShape="1">
          <a:blip r:embed="rId2"/>
          <a:srcRect t="20398"/>
          <a:stretch/>
        </p:blipFill>
        <p:spPr>
          <a:xfrm>
            <a:off x="20" y="10"/>
            <a:ext cx="12191980" cy="6866290"/>
          </a:xfrm>
          <a:prstGeom prst="rect">
            <a:avLst/>
          </a:prstGeom>
        </p:spPr>
      </p:pic>
    </p:spTree>
    <p:extLst>
      <p:ext uri="{BB962C8B-B14F-4D97-AF65-F5344CB8AC3E}">
        <p14:creationId xmlns:p14="http://schemas.microsoft.com/office/powerpoint/2010/main" val="18515684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Widescreen</PresentationFormat>
  <Slides>9</Slides>
  <Notes>2</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Dawson</dc:creator>
  <cp:revision>1</cp:revision>
  <dcterms:created xsi:type="dcterms:W3CDTF">2023-11-27T23:07:59Z</dcterms:created>
  <dcterms:modified xsi:type="dcterms:W3CDTF">2023-11-28T09:29:06Z</dcterms:modified>
</cp:coreProperties>
</file>